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291" r:id="rId40"/>
    <p:sldId id="292" r:id="rId41"/>
    <p:sldId id="294" r:id="rId42"/>
    <p:sldId id="295" r:id="rId43"/>
    <p:sldId id="298" r:id="rId44"/>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C9959-AE8E-4EC9-854D-C7170D33911E}" v="40" dt="2020-08-17T14:17:11.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ri" userId="9b05eaec-4183-425f-80d0-191d13c83adf" providerId="ADAL" clId="{421C9959-AE8E-4EC9-854D-C7170D33911E}"/>
    <pc:docChg chg="undo custSel addSld delSld modSld sldOrd">
      <pc:chgData name="Petri" userId="9b05eaec-4183-425f-80d0-191d13c83adf" providerId="ADAL" clId="{421C9959-AE8E-4EC9-854D-C7170D33911E}" dt="2020-08-17T15:48:15.508" v="6536" actId="20577"/>
      <pc:docMkLst>
        <pc:docMk/>
      </pc:docMkLst>
      <pc:sldChg chg="modSp mod">
        <pc:chgData name="Petri" userId="9b05eaec-4183-425f-80d0-191d13c83adf" providerId="ADAL" clId="{421C9959-AE8E-4EC9-854D-C7170D33911E}" dt="2020-08-05T14:48:50.048" v="67" actId="113"/>
        <pc:sldMkLst>
          <pc:docMk/>
          <pc:sldMk cId="4158363691" sldId="257"/>
        </pc:sldMkLst>
        <pc:spChg chg="mod">
          <ac:chgData name="Petri" userId="9b05eaec-4183-425f-80d0-191d13c83adf" providerId="ADAL" clId="{421C9959-AE8E-4EC9-854D-C7170D33911E}" dt="2020-08-05T14:48:50.048" v="67" actId="113"/>
          <ac:spMkLst>
            <pc:docMk/>
            <pc:sldMk cId="4158363691" sldId="257"/>
            <ac:spMk id="12" creationId="{A6E406EA-3E1E-4905-A167-51C90D9AD706}"/>
          </ac:spMkLst>
        </pc:spChg>
      </pc:sldChg>
      <pc:sldChg chg="modSp mod">
        <pc:chgData name="Petri" userId="9b05eaec-4183-425f-80d0-191d13c83adf" providerId="ADAL" clId="{421C9959-AE8E-4EC9-854D-C7170D33911E}" dt="2020-08-17T15:48:15.508" v="6536" actId="20577"/>
        <pc:sldMkLst>
          <pc:docMk/>
          <pc:sldMk cId="1991748061" sldId="263"/>
        </pc:sldMkLst>
        <pc:spChg chg="mod">
          <ac:chgData name="Petri" userId="9b05eaec-4183-425f-80d0-191d13c83adf" providerId="ADAL" clId="{421C9959-AE8E-4EC9-854D-C7170D33911E}" dt="2020-08-17T15:48:15.508" v="6536" actId="20577"/>
          <ac:spMkLst>
            <pc:docMk/>
            <pc:sldMk cId="1991748061" sldId="263"/>
            <ac:spMk id="8" creationId="{0E0E3FBD-5CE3-4A68-AFFF-4E82288EFF7E}"/>
          </ac:spMkLst>
        </pc:spChg>
      </pc:sldChg>
      <pc:sldChg chg="addSp delSp modSp mod">
        <pc:chgData name="Petri" userId="9b05eaec-4183-425f-80d0-191d13c83adf" providerId="ADAL" clId="{421C9959-AE8E-4EC9-854D-C7170D33911E}" dt="2020-08-05T14:56:10.886" v="137" actId="1035"/>
        <pc:sldMkLst>
          <pc:docMk/>
          <pc:sldMk cId="312217718" sldId="265"/>
        </pc:sldMkLst>
        <pc:spChg chg="mod">
          <ac:chgData name="Petri" userId="9b05eaec-4183-425f-80d0-191d13c83adf" providerId="ADAL" clId="{421C9959-AE8E-4EC9-854D-C7170D33911E}" dt="2020-08-05T14:51:00.742" v="93" actId="20577"/>
          <ac:spMkLst>
            <pc:docMk/>
            <pc:sldMk cId="312217718" sldId="265"/>
            <ac:spMk id="8" creationId="{0E0E3FBD-5CE3-4A68-AFFF-4E82288EFF7E}"/>
          </ac:spMkLst>
        </pc:spChg>
        <pc:spChg chg="add mod">
          <ac:chgData name="Petri" userId="9b05eaec-4183-425f-80d0-191d13c83adf" providerId="ADAL" clId="{421C9959-AE8E-4EC9-854D-C7170D33911E}" dt="2020-08-05T14:56:10.886" v="137" actId="1035"/>
          <ac:spMkLst>
            <pc:docMk/>
            <pc:sldMk cId="312217718" sldId="265"/>
            <ac:spMk id="11" creationId="{88193173-1F7C-4417-8999-485616F21547}"/>
          </ac:spMkLst>
        </pc:spChg>
        <pc:picChg chg="mod ord">
          <ac:chgData name="Petri" userId="9b05eaec-4183-425f-80d0-191d13c83adf" providerId="ADAL" clId="{421C9959-AE8E-4EC9-854D-C7170D33911E}" dt="2020-08-05T14:55:29.879" v="129" actId="1076"/>
          <ac:picMkLst>
            <pc:docMk/>
            <pc:sldMk cId="312217718" sldId="265"/>
            <ac:picMk id="5" creationId="{97AEF09D-701A-4B74-BC90-299992E395F1}"/>
          </ac:picMkLst>
        </pc:picChg>
        <pc:cxnChg chg="add del">
          <ac:chgData name="Petri" userId="9b05eaec-4183-425f-80d0-191d13c83adf" providerId="ADAL" clId="{421C9959-AE8E-4EC9-854D-C7170D33911E}" dt="2020-08-05T14:52:42.572" v="97" actId="11529"/>
          <ac:cxnSpMkLst>
            <pc:docMk/>
            <pc:sldMk cId="312217718" sldId="265"/>
            <ac:cxnSpMk id="3" creationId="{26F5B75A-3413-4DE2-97B0-9577181C2F98}"/>
          </ac:cxnSpMkLst>
        </pc:cxnChg>
        <pc:cxnChg chg="add mod">
          <ac:chgData name="Petri" userId="9b05eaec-4183-425f-80d0-191d13c83adf" providerId="ADAL" clId="{421C9959-AE8E-4EC9-854D-C7170D33911E}" dt="2020-08-05T14:54:55.443" v="112" actId="208"/>
          <ac:cxnSpMkLst>
            <pc:docMk/>
            <pc:sldMk cId="312217718" sldId="265"/>
            <ac:cxnSpMk id="6" creationId="{B12C8BFB-E66B-4A5F-A64E-3461373F2779}"/>
          </ac:cxnSpMkLst>
        </pc:cxnChg>
      </pc:sldChg>
      <pc:sldChg chg="modSp mod">
        <pc:chgData name="Petri" userId="9b05eaec-4183-425f-80d0-191d13c83adf" providerId="ADAL" clId="{421C9959-AE8E-4EC9-854D-C7170D33911E}" dt="2020-08-05T14:57:22.880" v="142" actId="1036"/>
        <pc:sldMkLst>
          <pc:docMk/>
          <pc:sldMk cId="1206111500" sldId="266"/>
        </pc:sldMkLst>
        <pc:picChg chg="mod">
          <ac:chgData name="Petri" userId="9b05eaec-4183-425f-80d0-191d13c83adf" providerId="ADAL" clId="{421C9959-AE8E-4EC9-854D-C7170D33911E}" dt="2020-08-05T14:57:22.880" v="142" actId="1036"/>
          <ac:picMkLst>
            <pc:docMk/>
            <pc:sldMk cId="1206111500" sldId="266"/>
            <ac:picMk id="7" creationId="{AE354A06-E2C2-4F72-8757-2579D90CE978}"/>
          </ac:picMkLst>
        </pc:picChg>
      </pc:sldChg>
      <pc:sldChg chg="modSp mod">
        <pc:chgData name="Petri" userId="9b05eaec-4183-425f-80d0-191d13c83adf" providerId="ADAL" clId="{421C9959-AE8E-4EC9-854D-C7170D33911E}" dt="2020-08-17T13:27:15.163" v="3100" actId="20577"/>
        <pc:sldMkLst>
          <pc:docMk/>
          <pc:sldMk cId="560001734" sldId="269"/>
        </pc:sldMkLst>
        <pc:spChg chg="mod">
          <ac:chgData name="Petri" userId="9b05eaec-4183-425f-80d0-191d13c83adf" providerId="ADAL" clId="{421C9959-AE8E-4EC9-854D-C7170D33911E}" dt="2020-08-17T13:27:15.163" v="3100" actId="20577"/>
          <ac:spMkLst>
            <pc:docMk/>
            <pc:sldMk cId="560001734" sldId="269"/>
            <ac:spMk id="8" creationId="{0E0E3FBD-5CE3-4A68-AFFF-4E82288EFF7E}"/>
          </ac:spMkLst>
        </pc:spChg>
      </pc:sldChg>
      <pc:sldChg chg="modSp mod">
        <pc:chgData name="Petri" userId="9b05eaec-4183-425f-80d0-191d13c83adf" providerId="ADAL" clId="{421C9959-AE8E-4EC9-854D-C7170D33911E}" dt="2020-08-05T14:59:10.024" v="162" actId="20577"/>
        <pc:sldMkLst>
          <pc:docMk/>
          <pc:sldMk cId="3491032600" sldId="270"/>
        </pc:sldMkLst>
        <pc:spChg chg="mod">
          <ac:chgData name="Petri" userId="9b05eaec-4183-425f-80d0-191d13c83adf" providerId="ADAL" clId="{421C9959-AE8E-4EC9-854D-C7170D33911E}" dt="2020-08-05T14:59:10.024" v="162" actId="20577"/>
          <ac:spMkLst>
            <pc:docMk/>
            <pc:sldMk cId="3491032600" sldId="270"/>
            <ac:spMk id="8" creationId="{0E0E3FBD-5CE3-4A68-AFFF-4E82288EFF7E}"/>
          </ac:spMkLst>
        </pc:spChg>
      </pc:sldChg>
      <pc:sldChg chg="modSp mod">
        <pc:chgData name="Petri" userId="9b05eaec-4183-425f-80d0-191d13c83adf" providerId="ADAL" clId="{421C9959-AE8E-4EC9-854D-C7170D33911E}" dt="2020-08-17T13:47:42.760" v="4104" actId="20577"/>
        <pc:sldMkLst>
          <pc:docMk/>
          <pc:sldMk cId="1020310193" sldId="276"/>
        </pc:sldMkLst>
        <pc:spChg chg="mod">
          <ac:chgData name="Petri" userId="9b05eaec-4183-425f-80d0-191d13c83adf" providerId="ADAL" clId="{421C9959-AE8E-4EC9-854D-C7170D33911E}" dt="2020-08-17T13:47:42.760" v="4104" actId="20577"/>
          <ac:spMkLst>
            <pc:docMk/>
            <pc:sldMk cId="1020310193" sldId="276"/>
            <ac:spMk id="8" creationId="{0E0E3FBD-5CE3-4A68-AFFF-4E82288EFF7E}"/>
          </ac:spMkLst>
        </pc:spChg>
      </pc:sldChg>
      <pc:sldChg chg="modSp mod">
        <pc:chgData name="Petri" userId="9b05eaec-4183-425f-80d0-191d13c83adf" providerId="ADAL" clId="{421C9959-AE8E-4EC9-854D-C7170D33911E}" dt="2020-08-17T13:49:32.205" v="4124" actId="20577"/>
        <pc:sldMkLst>
          <pc:docMk/>
          <pc:sldMk cId="444457966" sldId="278"/>
        </pc:sldMkLst>
        <pc:spChg chg="mod">
          <ac:chgData name="Petri" userId="9b05eaec-4183-425f-80d0-191d13c83adf" providerId="ADAL" clId="{421C9959-AE8E-4EC9-854D-C7170D33911E}" dt="2020-08-17T13:49:32.205" v="4124" actId="20577"/>
          <ac:spMkLst>
            <pc:docMk/>
            <pc:sldMk cId="444457966" sldId="278"/>
            <ac:spMk id="8" creationId="{0E0E3FBD-5CE3-4A68-AFFF-4E82288EFF7E}"/>
          </ac:spMkLst>
        </pc:spChg>
      </pc:sldChg>
      <pc:sldChg chg="modSp mod">
        <pc:chgData name="Petri" userId="9b05eaec-4183-425f-80d0-191d13c83adf" providerId="ADAL" clId="{421C9959-AE8E-4EC9-854D-C7170D33911E}" dt="2020-08-17T14:05:37.342" v="4612" actId="20577"/>
        <pc:sldMkLst>
          <pc:docMk/>
          <pc:sldMk cId="573340930" sldId="287"/>
        </pc:sldMkLst>
        <pc:spChg chg="mod">
          <ac:chgData name="Petri" userId="9b05eaec-4183-425f-80d0-191d13c83adf" providerId="ADAL" clId="{421C9959-AE8E-4EC9-854D-C7170D33911E}" dt="2020-08-17T14:05:37.342" v="4612" actId="20577"/>
          <ac:spMkLst>
            <pc:docMk/>
            <pc:sldMk cId="573340930" sldId="287"/>
            <ac:spMk id="4" creationId="{2691ED58-834A-4537-87ED-20FB84223589}"/>
          </ac:spMkLst>
        </pc:spChg>
      </pc:sldChg>
      <pc:sldChg chg="addSp modSp del mod">
        <pc:chgData name="Petri" userId="9b05eaec-4183-425f-80d0-191d13c83adf" providerId="ADAL" clId="{421C9959-AE8E-4EC9-854D-C7170D33911E}" dt="2020-08-05T16:51:05.834" v="882" actId="2696"/>
        <pc:sldMkLst>
          <pc:docMk/>
          <pc:sldMk cId="1668158928" sldId="288"/>
        </pc:sldMkLst>
        <pc:spChg chg="add mod">
          <ac:chgData name="Petri" userId="9b05eaec-4183-425f-80d0-191d13c83adf" providerId="ADAL" clId="{421C9959-AE8E-4EC9-854D-C7170D33911E}" dt="2020-08-05T16:50:55.096" v="881" actId="20577"/>
          <ac:spMkLst>
            <pc:docMk/>
            <pc:sldMk cId="1668158928" sldId="288"/>
            <ac:spMk id="2" creationId="{7C6D638F-463A-41BD-9883-C00D866A6AF9}"/>
          </ac:spMkLst>
        </pc:spChg>
      </pc:sldChg>
      <pc:sldChg chg="addSp delSp modSp mod">
        <pc:chgData name="Petri" userId="9b05eaec-4183-425f-80d0-191d13c83adf" providerId="ADAL" clId="{421C9959-AE8E-4EC9-854D-C7170D33911E}" dt="2020-08-05T17:51:14.803" v="2559" actId="20577"/>
        <pc:sldMkLst>
          <pc:docMk/>
          <pc:sldMk cId="3377255539" sldId="289"/>
        </pc:sldMkLst>
        <pc:spChg chg="add del mod">
          <ac:chgData name="Petri" userId="9b05eaec-4183-425f-80d0-191d13c83adf" providerId="ADAL" clId="{421C9959-AE8E-4EC9-854D-C7170D33911E}" dt="2020-08-05T17:51:14.803" v="2559" actId="20577"/>
          <ac:spMkLst>
            <pc:docMk/>
            <pc:sldMk cId="3377255539" sldId="289"/>
            <ac:spMk id="8" creationId="{0E0E3FBD-5CE3-4A68-AFFF-4E82288EFF7E}"/>
          </ac:spMkLst>
        </pc:spChg>
        <pc:picChg chg="add mod ord">
          <ac:chgData name="Petri" userId="9b05eaec-4183-425f-80d0-191d13c83adf" providerId="ADAL" clId="{421C9959-AE8E-4EC9-854D-C7170D33911E}" dt="2020-08-05T16:51:29.354" v="886" actId="167"/>
          <ac:picMkLst>
            <pc:docMk/>
            <pc:sldMk cId="3377255539" sldId="289"/>
            <ac:picMk id="3" creationId="{DA39816B-9A6A-42E8-9C5D-207F2B45D06F}"/>
          </ac:picMkLst>
        </pc:picChg>
      </pc:sldChg>
      <pc:sldChg chg="addSp delSp modSp mod">
        <pc:chgData name="Petri" userId="9b05eaec-4183-425f-80d0-191d13c83adf" providerId="ADAL" clId="{421C9959-AE8E-4EC9-854D-C7170D33911E}" dt="2020-08-05T17:01:02.632" v="1376" actId="20577"/>
        <pc:sldMkLst>
          <pc:docMk/>
          <pc:sldMk cId="4039779374" sldId="290"/>
        </pc:sldMkLst>
        <pc:spChg chg="mod">
          <ac:chgData name="Petri" userId="9b05eaec-4183-425f-80d0-191d13c83adf" providerId="ADAL" clId="{421C9959-AE8E-4EC9-854D-C7170D33911E}" dt="2020-08-05T17:01:02.632" v="1376" actId="20577"/>
          <ac:spMkLst>
            <pc:docMk/>
            <pc:sldMk cId="4039779374" sldId="290"/>
            <ac:spMk id="8" creationId="{0E0E3FBD-5CE3-4A68-AFFF-4E82288EFF7E}"/>
          </ac:spMkLst>
        </pc:spChg>
        <pc:picChg chg="add del mod ord">
          <ac:chgData name="Petri" userId="9b05eaec-4183-425f-80d0-191d13c83adf" providerId="ADAL" clId="{421C9959-AE8E-4EC9-854D-C7170D33911E}" dt="2020-08-05T17:00:22.787" v="1327" actId="478"/>
          <ac:picMkLst>
            <pc:docMk/>
            <pc:sldMk cId="4039779374" sldId="290"/>
            <ac:picMk id="3" creationId="{B3C13DFC-B97A-4CC4-BBE1-8B0BFA72317E}"/>
          </ac:picMkLst>
        </pc:picChg>
        <pc:picChg chg="add mod ord">
          <ac:chgData name="Petri" userId="9b05eaec-4183-425f-80d0-191d13c83adf" providerId="ADAL" clId="{421C9959-AE8E-4EC9-854D-C7170D33911E}" dt="2020-08-05T17:00:30.345" v="1331" actId="167"/>
          <ac:picMkLst>
            <pc:docMk/>
            <pc:sldMk cId="4039779374" sldId="290"/>
            <ac:picMk id="5" creationId="{813A29D7-53B3-45D6-BDE5-C265A53DCAB8}"/>
          </ac:picMkLst>
        </pc:picChg>
      </pc:sldChg>
      <pc:sldChg chg="addSp modSp mod">
        <pc:chgData name="Petri" userId="9b05eaec-4183-425f-80d0-191d13c83adf" providerId="ADAL" clId="{421C9959-AE8E-4EC9-854D-C7170D33911E}" dt="2020-08-05T17:04:31.790" v="1477" actId="20577"/>
        <pc:sldMkLst>
          <pc:docMk/>
          <pc:sldMk cId="2814688079" sldId="291"/>
        </pc:sldMkLst>
        <pc:spChg chg="add mod">
          <ac:chgData name="Petri" userId="9b05eaec-4183-425f-80d0-191d13c83adf" providerId="ADAL" clId="{421C9959-AE8E-4EC9-854D-C7170D33911E}" dt="2020-08-05T17:02:12.653" v="1384" actId="1582"/>
          <ac:spMkLst>
            <pc:docMk/>
            <pc:sldMk cId="2814688079" sldId="291"/>
            <ac:spMk id="4" creationId="{4677AF83-6B3A-4D1B-8A5C-19B27098BEC8}"/>
          </ac:spMkLst>
        </pc:spChg>
        <pc:spChg chg="add mod">
          <ac:chgData name="Petri" userId="9b05eaec-4183-425f-80d0-191d13c83adf" providerId="ADAL" clId="{421C9959-AE8E-4EC9-854D-C7170D33911E}" dt="2020-08-05T17:04:04.944" v="1459" actId="1036"/>
          <ac:spMkLst>
            <pc:docMk/>
            <pc:sldMk cId="2814688079" sldId="291"/>
            <ac:spMk id="5" creationId="{D53A3CC1-1C46-426A-9497-C9F953D65767}"/>
          </ac:spMkLst>
        </pc:spChg>
        <pc:spChg chg="mod">
          <ac:chgData name="Petri" userId="9b05eaec-4183-425f-80d0-191d13c83adf" providerId="ADAL" clId="{421C9959-AE8E-4EC9-854D-C7170D33911E}" dt="2020-08-05T17:04:31.790" v="1477" actId="20577"/>
          <ac:spMkLst>
            <pc:docMk/>
            <pc:sldMk cId="2814688079" sldId="291"/>
            <ac:spMk id="8" creationId="{0E0E3FBD-5CE3-4A68-AFFF-4E82288EFF7E}"/>
          </ac:spMkLst>
        </pc:spChg>
        <pc:picChg chg="add mod ord">
          <ac:chgData name="Petri" userId="9b05eaec-4183-425f-80d0-191d13c83adf" providerId="ADAL" clId="{421C9959-AE8E-4EC9-854D-C7170D33911E}" dt="2020-08-05T17:02:29.640" v="1385" actId="167"/>
          <ac:picMkLst>
            <pc:docMk/>
            <pc:sldMk cId="2814688079" sldId="291"/>
            <ac:picMk id="3" creationId="{A1756154-0093-42DD-8901-E0EE93EFFC95}"/>
          </ac:picMkLst>
        </pc:picChg>
      </pc:sldChg>
      <pc:sldChg chg="addSp delSp modSp mod">
        <pc:chgData name="Petri" userId="9b05eaec-4183-425f-80d0-191d13c83adf" providerId="ADAL" clId="{421C9959-AE8E-4EC9-854D-C7170D33911E}" dt="2020-08-05T17:17:18.152" v="1726" actId="20577"/>
        <pc:sldMkLst>
          <pc:docMk/>
          <pc:sldMk cId="3716448069" sldId="292"/>
        </pc:sldMkLst>
        <pc:spChg chg="mod">
          <ac:chgData name="Petri" userId="9b05eaec-4183-425f-80d0-191d13c83adf" providerId="ADAL" clId="{421C9959-AE8E-4EC9-854D-C7170D33911E}" dt="2020-08-05T17:17:18.152" v="1726" actId="20577"/>
          <ac:spMkLst>
            <pc:docMk/>
            <pc:sldMk cId="3716448069" sldId="292"/>
            <ac:spMk id="8" creationId="{0E0E3FBD-5CE3-4A68-AFFF-4E82288EFF7E}"/>
          </ac:spMkLst>
        </pc:spChg>
        <pc:spChg chg="add mod">
          <ac:chgData name="Petri" userId="9b05eaec-4183-425f-80d0-191d13c83adf" providerId="ADAL" clId="{421C9959-AE8E-4EC9-854D-C7170D33911E}" dt="2020-08-05T17:16:55.124" v="1686" actId="1582"/>
          <ac:spMkLst>
            <pc:docMk/>
            <pc:sldMk cId="3716448069" sldId="292"/>
            <ac:spMk id="13" creationId="{6FACFE28-4EF9-4F06-AE2F-03A887F83337}"/>
          </ac:spMkLst>
        </pc:spChg>
        <pc:picChg chg="add del mod">
          <ac:chgData name="Petri" userId="9b05eaec-4183-425f-80d0-191d13c83adf" providerId="ADAL" clId="{421C9959-AE8E-4EC9-854D-C7170D33911E}" dt="2020-08-05T17:04:57.999" v="1482" actId="931"/>
          <ac:picMkLst>
            <pc:docMk/>
            <pc:sldMk cId="3716448069" sldId="292"/>
            <ac:picMk id="3" creationId="{FCFDA0BF-26D0-4E1E-B4AB-AEB6860DC386}"/>
          </ac:picMkLst>
        </pc:picChg>
        <pc:picChg chg="add mod ord modCrop">
          <ac:chgData name="Petri" userId="9b05eaec-4183-425f-80d0-191d13c83adf" providerId="ADAL" clId="{421C9959-AE8E-4EC9-854D-C7170D33911E}" dt="2020-08-05T17:11:59.046" v="1594" actId="732"/>
          <ac:picMkLst>
            <pc:docMk/>
            <pc:sldMk cId="3716448069" sldId="292"/>
            <ac:picMk id="5" creationId="{40F5D830-3CAF-4180-9654-25448AE7A281}"/>
          </ac:picMkLst>
        </pc:picChg>
        <pc:picChg chg="add del mod ord">
          <ac:chgData name="Petri" userId="9b05eaec-4183-425f-80d0-191d13c83adf" providerId="ADAL" clId="{421C9959-AE8E-4EC9-854D-C7170D33911E}" dt="2020-08-05T17:14:24.317" v="1612" actId="478"/>
          <ac:picMkLst>
            <pc:docMk/>
            <pc:sldMk cId="3716448069" sldId="292"/>
            <ac:picMk id="7" creationId="{0BF463E1-8B78-4269-9A34-0E79FB252203}"/>
          </ac:picMkLst>
        </pc:picChg>
        <pc:picChg chg="add mod ord">
          <ac:chgData name="Petri" userId="9b05eaec-4183-425f-80d0-191d13c83adf" providerId="ADAL" clId="{421C9959-AE8E-4EC9-854D-C7170D33911E}" dt="2020-08-05T17:14:32.409" v="1616" actId="167"/>
          <ac:picMkLst>
            <pc:docMk/>
            <pc:sldMk cId="3716448069" sldId="292"/>
            <ac:picMk id="10" creationId="{A900E35B-ED5E-48A6-A290-655D5187E8F3}"/>
          </ac:picMkLst>
        </pc:picChg>
        <pc:cxnChg chg="add del mod">
          <ac:chgData name="Petri" userId="9b05eaec-4183-425f-80d0-191d13c83adf" providerId="ADAL" clId="{421C9959-AE8E-4EC9-854D-C7170D33911E}" dt="2020-08-05T17:15:38.347" v="1622" actId="478"/>
          <ac:cxnSpMkLst>
            <pc:docMk/>
            <pc:sldMk cId="3716448069" sldId="292"/>
            <ac:cxnSpMk id="12" creationId="{618CCBF6-EBF3-4C27-ACFE-E23C887E0A2C}"/>
          </ac:cxnSpMkLst>
        </pc:cxnChg>
      </pc:sldChg>
      <pc:sldChg chg="addSp modSp del mod">
        <pc:chgData name="Petri" userId="9b05eaec-4183-425f-80d0-191d13c83adf" providerId="ADAL" clId="{421C9959-AE8E-4EC9-854D-C7170D33911E}" dt="2020-08-05T17:14:17.248" v="1611" actId="2696"/>
        <pc:sldMkLst>
          <pc:docMk/>
          <pc:sldMk cId="3598909904" sldId="293"/>
        </pc:sldMkLst>
        <pc:spChg chg="mod">
          <ac:chgData name="Petri" userId="9b05eaec-4183-425f-80d0-191d13c83adf" providerId="ADAL" clId="{421C9959-AE8E-4EC9-854D-C7170D33911E}" dt="2020-08-05T17:13:28.098" v="1610" actId="20577"/>
          <ac:spMkLst>
            <pc:docMk/>
            <pc:sldMk cId="3598909904" sldId="293"/>
            <ac:spMk id="8" creationId="{0E0E3FBD-5CE3-4A68-AFFF-4E82288EFF7E}"/>
          </ac:spMkLst>
        </pc:spChg>
        <pc:picChg chg="add mod ord">
          <ac:chgData name="Petri" userId="9b05eaec-4183-425f-80d0-191d13c83adf" providerId="ADAL" clId="{421C9959-AE8E-4EC9-854D-C7170D33911E}" dt="2020-08-05T17:13:07.879" v="1602" actId="167"/>
          <ac:picMkLst>
            <pc:docMk/>
            <pc:sldMk cId="3598909904" sldId="293"/>
            <ac:picMk id="3" creationId="{0752D134-293B-40DC-96B0-CA1135B28A65}"/>
          </ac:picMkLst>
        </pc:picChg>
      </pc:sldChg>
      <pc:sldChg chg="addSp modSp mod">
        <pc:chgData name="Petri" userId="9b05eaec-4183-425f-80d0-191d13c83adf" providerId="ADAL" clId="{421C9959-AE8E-4EC9-854D-C7170D33911E}" dt="2020-08-05T17:52:41.352" v="2560" actId="20577"/>
        <pc:sldMkLst>
          <pc:docMk/>
          <pc:sldMk cId="1518884889" sldId="294"/>
        </pc:sldMkLst>
        <pc:spChg chg="mod">
          <ac:chgData name="Petri" userId="9b05eaec-4183-425f-80d0-191d13c83adf" providerId="ADAL" clId="{421C9959-AE8E-4EC9-854D-C7170D33911E}" dt="2020-08-05T17:52:41.352" v="2560" actId="20577"/>
          <ac:spMkLst>
            <pc:docMk/>
            <pc:sldMk cId="1518884889" sldId="294"/>
            <ac:spMk id="8" creationId="{0E0E3FBD-5CE3-4A68-AFFF-4E82288EFF7E}"/>
          </ac:spMkLst>
        </pc:spChg>
        <pc:picChg chg="add mod ord">
          <ac:chgData name="Petri" userId="9b05eaec-4183-425f-80d0-191d13c83adf" providerId="ADAL" clId="{421C9959-AE8E-4EC9-854D-C7170D33911E}" dt="2020-08-05T17:17:36.674" v="1727" actId="167"/>
          <ac:picMkLst>
            <pc:docMk/>
            <pc:sldMk cId="1518884889" sldId="294"/>
            <ac:picMk id="3" creationId="{30960DA1-CAAE-4319-A2C8-FA04CFE385D3}"/>
          </ac:picMkLst>
        </pc:picChg>
      </pc:sldChg>
      <pc:sldChg chg="addSp delSp modSp add mod">
        <pc:chgData name="Petri" userId="9b05eaec-4183-425f-80d0-191d13c83adf" providerId="ADAL" clId="{421C9959-AE8E-4EC9-854D-C7170D33911E}" dt="2020-08-17T14:14:50.768" v="4751" actId="14100"/>
        <pc:sldMkLst>
          <pc:docMk/>
          <pc:sldMk cId="3949815890" sldId="295"/>
        </pc:sldMkLst>
        <pc:spChg chg="del mod">
          <ac:chgData name="Petri" userId="9b05eaec-4183-425f-80d0-191d13c83adf" providerId="ADAL" clId="{421C9959-AE8E-4EC9-854D-C7170D33911E}" dt="2020-08-05T17:33:46.818" v="2299" actId="478"/>
          <ac:spMkLst>
            <pc:docMk/>
            <pc:sldMk cId="3949815890" sldId="295"/>
            <ac:spMk id="8" creationId="{0E0E3FBD-5CE3-4A68-AFFF-4E82288EFF7E}"/>
          </ac:spMkLst>
        </pc:spChg>
        <pc:spChg chg="add mod">
          <ac:chgData name="Petri" userId="9b05eaec-4183-425f-80d0-191d13c83adf" providerId="ADAL" clId="{421C9959-AE8E-4EC9-854D-C7170D33911E}" dt="2020-08-17T14:07:26.516" v="4616" actId="20577"/>
          <ac:spMkLst>
            <pc:docMk/>
            <pc:sldMk cId="3949815890" sldId="295"/>
            <ac:spMk id="22" creationId="{3A9F5B61-FDD0-4998-B167-F90DEDC15E2C}"/>
          </ac:spMkLst>
        </pc:spChg>
        <pc:spChg chg="add mod">
          <ac:chgData name="Petri" userId="9b05eaec-4183-425f-80d0-191d13c83adf" providerId="ADAL" clId="{421C9959-AE8E-4EC9-854D-C7170D33911E}" dt="2020-08-17T14:07:33.814" v="4627" actId="20577"/>
          <ac:spMkLst>
            <pc:docMk/>
            <pc:sldMk cId="3949815890" sldId="295"/>
            <ac:spMk id="23" creationId="{855EC47A-E3F7-4507-A247-50B0588DD66A}"/>
          </ac:spMkLst>
        </pc:spChg>
        <pc:spChg chg="add mod">
          <ac:chgData name="Petri" userId="9b05eaec-4183-425f-80d0-191d13c83adf" providerId="ADAL" clId="{421C9959-AE8E-4EC9-854D-C7170D33911E}" dt="2020-08-17T14:07:57.622" v="4639" actId="20577"/>
          <ac:spMkLst>
            <pc:docMk/>
            <pc:sldMk cId="3949815890" sldId="295"/>
            <ac:spMk id="24" creationId="{C5EC34F1-9F99-4896-AFAA-424F8E2A338A}"/>
          </ac:spMkLst>
        </pc:spChg>
        <pc:spChg chg="add mod">
          <ac:chgData name="Petri" userId="9b05eaec-4183-425f-80d0-191d13c83adf" providerId="ADAL" clId="{421C9959-AE8E-4EC9-854D-C7170D33911E}" dt="2020-08-17T14:08:27.091" v="4660" actId="20577"/>
          <ac:spMkLst>
            <pc:docMk/>
            <pc:sldMk cId="3949815890" sldId="295"/>
            <ac:spMk id="31" creationId="{7D4C1EAE-293C-4653-8E62-04D19702D4FC}"/>
          </ac:spMkLst>
        </pc:spChg>
        <pc:spChg chg="add mod">
          <ac:chgData name="Petri" userId="9b05eaec-4183-425f-80d0-191d13c83adf" providerId="ADAL" clId="{421C9959-AE8E-4EC9-854D-C7170D33911E}" dt="2020-08-17T14:08:36.446" v="4662" actId="20577"/>
          <ac:spMkLst>
            <pc:docMk/>
            <pc:sldMk cId="3949815890" sldId="295"/>
            <ac:spMk id="32" creationId="{503B3F51-7041-4494-9948-BD0E3FED8284}"/>
          </ac:spMkLst>
        </pc:spChg>
        <pc:spChg chg="add mod">
          <ac:chgData name="Petri" userId="9b05eaec-4183-425f-80d0-191d13c83adf" providerId="ADAL" clId="{421C9959-AE8E-4EC9-854D-C7170D33911E}" dt="2020-08-17T14:13:10.785" v="4747" actId="20577"/>
          <ac:spMkLst>
            <pc:docMk/>
            <pc:sldMk cId="3949815890" sldId="295"/>
            <ac:spMk id="33" creationId="{B90B99E0-59FA-4B2F-A9D0-EAB460F88D9E}"/>
          </ac:spMkLst>
        </pc:spChg>
        <pc:picChg chg="del">
          <ac:chgData name="Petri" userId="9b05eaec-4183-425f-80d0-191d13c83adf" providerId="ADAL" clId="{421C9959-AE8E-4EC9-854D-C7170D33911E}" dt="2020-08-05T17:22:30.947" v="2127" actId="478"/>
          <ac:picMkLst>
            <pc:docMk/>
            <pc:sldMk cId="3949815890" sldId="295"/>
            <ac:picMk id="3" creationId="{30960DA1-CAAE-4319-A2C8-FA04CFE385D3}"/>
          </ac:picMkLst>
        </pc:picChg>
        <pc:picChg chg="add del mod ord modCrop">
          <ac:chgData name="Petri" userId="9b05eaec-4183-425f-80d0-191d13c83adf" providerId="ADAL" clId="{421C9959-AE8E-4EC9-854D-C7170D33911E}" dt="2020-08-05T17:27:21.923" v="2174" actId="478"/>
          <ac:picMkLst>
            <pc:docMk/>
            <pc:sldMk cId="3949815890" sldId="295"/>
            <ac:picMk id="4" creationId="{DB7F42CA-9DDA-481A-B7B4-56A3282B5F56}"/>
          </ac:picMkLst>
        </pc:picChg>
        <pc:picChg chg="add del mod ord modCrop">
          <ac:chgData name="Petri" userId="9b05eaec-4183-425f-80d0-191d13c83adf" providerId="ADAL" clId="{421C9959-AE8E-4EC9-854D-C7170D33911E}" dt="2020-08-05T17:27:20.846" v="2173" actId="478"/>
          <ac:picMkLst>
            <pc:docMk/>
            <pc:sldMk cId="3949815890" sldId="295"/>
            <ac:picMk id="6" creationId="{B11BE6B4-C6E6-40A9-927F-4208EAE9561A}"/>
          </ac:picMkLst>
        </pc:picChg>
        <pc:picChg chg="add del mod modCrop">
          <ac:chgData name="Petri" userId="9b05eaec-4183-425f-80d0-191d13c83adf" providerId="ADAL" clId="{421C9959-AE8E-4EC9-854D-C7170D33911E}" dt="2020-08-05T17:27:19.638" v="2172" actId="478"/>
          <ac:picMkLst>
            <pc:docMk/>
            <pc:sldMk cId="3949815890" sldId="295"/>
            <ac:picMk id="9" creationId="{08F27A54-D235-4138-BE66-661ED54C59BE}"/>
          </ac:picMkLst>
        </pc:picChg>
        <pc:picChg chg="add del mod">
          <ac:chgData name="Petri" userId="9b05eaec-4183-425f-80d0-191d13c83adf" providerId="ADAL" clId="{421C9959-AE8E-4EC9-854D-C7170D33911E}" dt="2020-08-05T17:27:35.373" v="2183" actId="931"/>
          <ac:picMkLst>
            <pc:docMk/>
            <pc:sldMk cId="3949815890" sldId="295"/>
            <ac:picMk id="11" creationId="{0D89F089-AC50-4CBA-9784-DD98669414EF}"/>
          </ac:picMkLst>
        </pc:picChg>
        <pc:picChg chg="add del mod">
          <ac:chgData name="Petri" userId="9b05eaec-4183-425f-80d0-191d13c83adf" providerId="ADAL" clId="{421C9959-AE8E-4EC9-854D-C7170D33911E}" dt="2020-08-05T17:27:35.373" v="2183" actId="931"/>
          <ac:picMkLst>
            <pc:docMk/>
            <pc:sldMk cId="3949815890" sldId="295"/>
            <ac:picMk id="13" creationId="{3391D64B-CAE4-4BD5-BB83-64FDCA6695A8}"/>
          </ac:picMkLst>
        </pc:picChg>
        <pc:picChg chg="add del mod">
          <ac:chgData name="Petri" userId="9b05eaec-4183-425f-80d0-191d13c83adf" providerId="ADAL" clId="{421C9959-AE8E-4EC9-854D-C7170D33911E}" dt="2020-08-05T17:27:35.373" v="2183" actId="931"/>
          <ac:picMkLst>
            <pc:docMk/>
            <pc:sldMk cId="3949815890" sldId="295"/>
            <ac:picMk id="15" creationId="{B52D544B-4BCF-4A1A-9ED1-6287BF68C6BE}"/>
          </ac:picMkLst>
        </pc:picChg>
        <pc:picChg chg="add del mod">
          <ac:chgData name="Petri" userId="9b05eaec-4183-425f-80d0-191d13c83adf" providerId="ADAL" clId="{421C9959-AE8E-4EC9-854D-C7170D33911E}" dt="2020-08-05T17:33:27.203" v="2294" actId="478"/>
          <ac:picMkLst>
            <pc:docMk/>
            <pc:sldMk cId="3949815890" sldId="295"/>
            <ac:picMk id="17" creationId="{60E4B0B6-B6B7-44A7-92F2-61D593E5C25C}"/>
          </ac:picMkLst>
        </pc:picChg>
        <pc:picChg chg="add mod modCrop">
          <ac:chgData name="Petri" userId="9b05eaec-4183-425f-80d0-191d13c83adf" providerId="ADAL" clId="{421C9959-AE8E-4EC9-854D-C7170D33911E}" dt="2020-08-05T17:32:10.541" v="2293" actId="208"/>
          <ac:picMkLst>
            <pc:docMk/>
            <pc:sldMk cId="3949815890" sldId="295"/>
            <ac:picMk id="19" creationId="{E037EA98-E2DE-46B4-8CFA-65788410DEB2}"/>
          </ac:picMkLst>
        </pc:picChg>
        <pc:picChg chg="add mod modCrop">
          <ac:chgData name="Petri" userId="9b05eaec-4183-425f-80d0-191d13c83adf" providerId="ADAL" clId="{421C9959-AE8E-4EC9-854D-C7170D33911E}" dt="2020-08-17T14:14:50.768" v="4751" actId="14100"/>
          <ac:picMkLst>
            <pc:docMk/>
            <pc:sldMk cId="3949815890" sldId="295"/>
            <ac:picMk id="21" creationId="{17FDB56C-80D7-4745-80AB-87C76256D2D2}"/>
          </ac:picMkLst>
        </pc:picChg>
        <pc:picChg chg="add mod ord">
          <ac:chgData name="Petri" userId="9b05eaec-4183-425f-80d0-191d13c83adf" providerId="ADAL" clId="{421C9959-AE8E-4EC9-854D-C7170D33911E}" dt="2020-08-05T17:47:54.337" v="2516" actId="1076"/>
          <ac:picMkLst>
            <pc:docMk/>
            <pc:sldMk cId="3949815890" sldId="295"/>
            <ac:picMk id="26" creationId="{67CF47D9-9846-4B83-9946-27084946987A}"/>
          </ac:picMkLst>
        </pc:picChg>
        <pc:picChg chg="add mod modCrop">
          <ac:chgData name="Petri" userId="9b05eaec-4183-425f-80d0-191d13c83adf" providerId="ADAL" clId="{421C9959-AE8E-4EC9-854D-C7170D33911E}" dt="2020-08-05T17:43:54.202" v="2442" actId="208"/>
          <ac:picMkLst>
            <pc:docMk/>
            <pc:sldMk cId="3949815890" sldId="295"/>
            <ac:picMk id="28" creationId="{CE356E7A-E83B-4D6F-9149-BE94381E4562}"/>
          </ac:picMkLst>
        </pc:picChg>
        <pc:picChg chg="add mod modCrop">
          <ac:chgData name="Petri" userId="9b05eaec-4183-425f-80d0-191d13c83adf" providerId="ADAL" clId="{421C9959-AE8E-4EC9-854D-C7170D33911E}" dt="2020-08-05T17:43:49.916" v="2441" actId="208"/>
          <ac:picMkLst>
            <pc:docMk/>
            <pc:sldMk cId="3949815890" sldId="295"/>
            <ac:picMk id="30" creationId="{EDC5BC25-FA09-45DF-B02F-F80C7CC11F93}"/>
          </ac:picMkLst>
        </pc:picChg>
      </pc:sldChg>
      <pc:sldChg chg="addSp delSp modSp new mod">
        <pc:chgData name="Petri" userId="9b05eaec-4183-425f-80d0-191d13c83adf" providerId="ADAL" clId="{421C9959-AE8E-4EC9-854D-C7170D33911E}" dt="2020-08-17T14:53:00.819" v="6453" actId="20577"/>
        <pc:sldMkLst>
          <pc:docMk/>
          <pc:sldMk cId="1197583726" sldId="296"/>
        </pc:sldMkLst>
        <pc:spChg chg="del mod">
          <ac:chgData name="Petri" userId="9b05eaec-4183-425f-80d0-191d13c83adf" providerId="ADAL" clId="{421C9959-AE8E-4EC9-854D-C7170D33911E}" dt="2020-08-17T14:47:57.532" v="6247" actId="478"/>
          <ac:spMkLst>
            <pc:docMk/>
            <pc:sldMk cId="1197583726" sldId="296"/>
            <ac:spMk id="2" creationId="{04C0AA7C-49C7-475D-ACB1-80C57FB87F3A}"/>
          </ac:spMkLst>
        </pc:spChg>
        <pc:spChg chg="mod">
          <ac:chgData name="Petri" userId="9b05eaec-4183-425f-80d0-191d13c83adf" providerId="ADAL" clId="{421C9959-AE8E-4EC9-854D-C7170D33911E}" dt="2020-08-17T14:53:00.819" v="6453" actId="20577"/>
          <ac:spMkLst>
            <pc:docMk/>
            <pc:sldMk cId="1197583726" sldId="296"/>
            <ac:spMk id="3" creationId="{8798888A-8548-44E5-88FD-898957FDD020}"/>
          </ac:spMkLst>
        </pc:spChg>
        <pc:spChg chg="add del mod">
          <ac:chgData name="Petri" userId="9b05eaec-4183-425f-80d0-191d13c83adf" providerId="ADAL" clId="{421C9959-AE8E-4EC9-854D-C7170D33911E}" dt="2020-08-17T14:48:00.618" v="6248" actId="478"/>
          <ac:spMkLst>
            <pc:docMk/>
            <pc:sldMk cId="1197583726" sldId="296"/>
            <ac:spMk id="5" creationId="{1F63D19D-01F6-4786-8D70-06283E20536E}"/>
          </ac:spMkLst>
        </pc:spChg>
      </pc:sldChg>
      <pc:sldChg chg="addSp delSp new del mod">
        <pc:chgData name="Petri" userId="9b05eaec-4183-425f-80d0-191d13c83adf" providerId="ADAL" clId="{421C9959-AE8E-4EC9-854D-C7170D33911E}" dt="2020-08-17T14:17:19.428" v="4758" actId="2696"/>
        <pc:sldMkLst>
          <pc:docMk/>
          <pc:sldMk cId="3055689489" sldId="297"/>
        </pc:sldMkLst>
        <pc:spChg chg="add del">
          <ac:chgData name="Petri" userId="9b05eaec-4183-425f-80d0-191d13c83adf" providerId="ADAL" clId="{421C9959-AE8E-4EC9-854D-C7170D33911E}" dt="2020-08-17T14:16:56.639" v="4754" actId="478"/>
          <ac:spMkLst>
            <pc:docMk/>
            <pc:sldMk cId="3055689489" sldId="297"/>
            <ac:spMk id="3" creationId="{2ABF6AA4-6C85-437F-88C7-961E17613760}"/>
          </ac:spMkLst>
        </pc:spChg>
      </pc:sldChg>
      <pc:sldChg chg="modSp new del mod">
        <pc:chgData name="Petri" userId="9b05eaec-4183-425f-80d0-191d13c83adf" providerId="ADAL" clId="{421C9959-AE8E-4EC9-854D-C7170D33911E}" dt="2020-08-17T14:04:20.915" v="4592" actId="2696"/>
        <pc:sldMkLst>
          <pc:docMk/>
          <pc:sldMk cId="3675455619" sldId="297"/>
        </pc:sldMkLst>
        <pc:spChg chg="mod">
          <ac:chgData name="Petri" userId="9b05eaec-4183-425f-80d0-191d13c83adf" providerId="ADAL" clId="{421C9959-AE8E-4EC9-854D-C7170D33911E}" dt="2020-08-17T13:50:11.708" v="4145" actId="20577"/>
          <ac:spMkLst>
            <pc:docMk/>
            <pc:sldMk cId="3675455619" sldId="297"/>
            <ac:spMk id="2" creationId="{336ECE24-9561-4F0B-BF07-116D78AF9EB4}"/>
          </ac:spMkLst>
        </pc:spChg>
        <pc:spChg chg="mod">
          <ac:chgData name="Petri" userId="9b05eaec-4183-425f-80d0-191d13c83adf" providerId="ADAL" clId="{421C9959-AE8E-4EC9-854D-C7170D33911E}" dt="2020-08-17T14:03:40.970" v="4591" actId="20577"/>
          <ac:spMkLst>
            <pc:docMk/>
            <pc:sldMk cId="3675455619" sldId="297"/>
            <ac:spMk id="3" creationId="{E37F6EC7-04E2-46C8-B637-B0638662DB4F}"/>
          </ac:spMkLst>
        </pc:spChg>
      </pc:sldChg>
      <pc:sldChg chg="modSp add mod ord">
        <pc:chgData name="Petri" userId="9b05eaec-4183-425f-80d0-191d13c83adf" providerId="ADAL" clId="{421C9959-AE8E-4EC9-854D-C7170D33911E}" dt="2020-08-17T15:24:18.003" v="6533" actId="20577"/>
        <pc:sldMkLst>
          <pc:docMk/>
          <pc:sldMk cId="853515578" sldId="298"/>
        </pc:sldMkLst>
        <pc:spChg chg="mod">
          <ac:chgData name="Petri" userId="9b05eaec-4183-425f-80d0-191d13c83adf" providerId="ADAL" clId="{421C9959-AE8E-4EC9-854D-C7170D33911E}" dt="2020-08-17T15:24:18.003" v="6533" actId="20577"/>
          <ac:spMkLst>
            <pc:docMk/>
            <pc:sldMk cId="853515578" sldId="298"/>
            <ac:spMk id="8" creationId="{0E0E3FBD-5CE3-4A68-AFFF-4E82288EFF7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Otsikkodi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A2188DD-67ED-4018-A044-909DCE118309}"/>
              </a:ext>
            </a:extLst>
          </p:cNvPr>
          <p:cNvSpPr>
            <a:spLocks noGrp="1"/>
          </p:cNvSpPr>
          <p:nvPr>
            <p:ph type="ctrTitle"/>
          </p:nvPr>
        </p:nvSpPr>
        <p:spPr>
          <a:xfrm>
            <a:off x="1524000" y="1122363"/>
            <a:ext cx="9144000" cy="2387600"/>
          </a:xfrm>
        </p:spPr>
        <p:txBody>
          <a:bodyPr anchor="b"/>
          <a:lstStyle>
            <a:lvl1pPr algn="ctr">
              <a:defRPr sz="6000"/>
            </a:lvl1pPr>
          </a:lstStyle>
          <a:p>
            <a:r>
              <a:rPr lang="fi-FI"/>
              <a:t>Muokkaa ots. perustyyl. napsautt.</a:t>
            </a:r>
            <a:endParaRPr lang="en-FI"/>
          </a:p>
        </p:txBody>
      </p:sp>
      <p:sp>
        <p:nvSpPr>
          <p:cNvPr id="3" name="Alaotsikko 2">
            <a:extLst>
              <a:ext uri="{FF2B5EF4-FFF2-40B4-BE49-F238E27FC236}">
                <a16:creationId xmlns:a16="http://schemas.microsoft.com/office/drawing/2014/main" id="{D8A51EAF-E999-4EC9-99E8-18EC5B51A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i-FI"/>
              <a:t>Muokkaa alaotsikon perustyyliä napsautt.</a:t>
            </a:r>
            <a:endParaRPr lang="en-FI"/>
          </a:p>
        </p:txBody>
      </p:sp>
      <p:sp>
        <p:nvSpPr>
          <p:cNvPr id="4" name="Päivämäärän paikkamerkki 3">
            <a:extLst>
              <a:ext uri="{FF2B5EF4-FFF2-40B4-BE49-F238E27FC236}">
                <a16:creationId xmlns:a16="http://schemas.microsoft.com/office/drawing/2014/main" id="{2ABF9917-2E51-4194-BAB4-775402AAEF26}"/>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98F80491-680F-4073-8FAE-510A0554BC22}"/>
              </a:ext>
            </a:extLst>
          </p:cNvPr>
          <p:cNvSpPr>
            <a:spLocks noGrp="1"/>
          </p:cNvSpPr>
          <p:nvPr>
            <p:ph type="ftr" sz="quarter" idx="11"/>
          </p:nvPr>
        </p:nvSpPr>
        <p:spPr/>
        <p:txBody>
          <a:bodyPr/>
          <a:lstStyle/>
          <a:p>
            <a:endParaRPr lang="en-FI"/>
          </a:p>
        </p:txBody>
      </p:sp>
      <p:sp>
        <p:nvSpPr>
          <p:cNvPr id="6" name="Dian numeron paikkamerkki 5">
            <a:extLst>
              <a:ext uri="{FF2B5EF4-FFF2-40B4-BE49-F238E27FC236}">
                <a16:creationId xmlns:a16="http://schemas.microsoft.com/office/drawing/2014/main" id="{CE09E584-A2C1-4A47-9747-00148262FCB8}"/>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157761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Otsikko ja pystysuora teksti">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E13DA1D-BB5B-49EC-A0F5-6E567DB71FCA}"/>
              </a:ext>
            </a:extLst>
          </p:cNvPr>
          <p:cNvSpPr>
            <a:spLocks noGrp="1"/>
          </p:cNvSpPr>
          <p:nvPr>
            <p:ph type="title"/>
          </p:nvPr>
        </p:nvSpPr>
        <p:spPr/>
        <p:txBody>
          <a:bodyPr/>
          <a:lstStyle/>
          <a:p>
            <a:r>
              <a:rPr lang="fi-FI"/>
              <a:t>Muokkaa ots. perustyyl. napsautt.</a:t>
            </a:r>
            <a:endParaRPr lang="en-FI"/>
          </a:p>
        </p:txBody>
      </p:sp>
      <p:sp>
        <p:nvSpPr>
          <p:cNvPr id="3" name="Pystysuoran tekstin paikkamerkki 2">
            <a:extLst>
              <a:ext uri="{FF2B5EF4-FFF2-40B4-BE49-F238E27FC236}">
                <a16:creationId xmlns:a16="http://schemas.microsoft.com/office/drawing/2014/main" id="{8CCE3EDC-7F08-4088-8FCF-96894D5828B8}"/>
              </a:ext>
            </a:extLst>
          </p:cNvPr>
          <p:cNvSpPr>
            <a:spLocks noGrp="1"/>
          </p:cNvSpPr>
          <p:nvPr>
            <p:ph type="body" orient="vert" idx="1"/>
          </p:nvPr>
        </p:nvSpPr>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Päivämäärän paikkamerkki 3">
            <a:extLst>
              <a:ext uri="{FF2B5EF4-FFF2-40B4-BE49-F238E27FC236}">
                <a16:creationId xmlns:a16="http://schemas.microsoft.com/office/drawing/2014/main" id="{D14C040C-6D28-496F-A2E3-4C0AD8838AC2}"/>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9DF860CC-2582-428A-9775-742ABE28FE2B}"/>
              </a:ext>
            </a:extLst>
          </p:cNvPr>
          <p:cNvSpPr>
            <a:spLocks noGrp="1"/>
          </p:cNvSpPr>
          <p:nvPr>
            <p:ph type="ftr" sz="quarter" idx="11"/>
          </p:nvPr>
        </p:nvSpPr>
        <p:spPr/>
        <p:txBody>
          <a:bodyPr/>
          <a:lstStyle/>
          <a:p>
            <a:endParaRPr lang="en-FI"/>
          </a:p>
        </p:txBody>
      </p:sp>
      <p:sp>
        <p:nvSpPr>
          <p:cNvPr id="6" name="Dian numeron paikkamerkki 5">
            <a:extLst>
              <a:ext uri="{FF2B5EF4-FFF2-40B4-BE49-F238E27FC236}">
                <a16:creationId xmlns:a16="http://schemas.microsoft.com/office/drawing/2014/main" id="{94E107DD-3C06-4E97-BE33-F1DF4B300F7F}"/>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101726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Pystysuora otsikko ja teksti">
    <p:spTree>
      <p:nvGrpSpPr>
        <p:cNvPr id="1" name=""/>
        <p:cNvGrpSpPr/>
        <p:nvPr/>
      </p:nvGrpSpPr>
      <p:grpSpPr>
        <a:xfrm>
          <a:off x="0" y="0"/>
          <a:ext cx="0" cy="0"/>
          <a:chOff x="0" y="0"/>
          <a:chExt cx="0" cy="0"/>
        </a:xfrm>
      </p:grpSpPr>
      <p:sp>
        <p:nvSpPr>
          <p:cNvPr id="2" name="Pystysuora otsikko 1">
            <a:extLst>
              <a:ext uri="{FF2B5EF4-FFF2-40B4-BE49-F238E27FC236}">
                <a16:creationId xmlns:a16="http://schemas.microsoft.com/office/drawing/2014/main" id="{31F998F7-2105-42D4-B5BA-778FB48A51BB}"/>
              </a:ext>
            </a:extLst>
          </p:cNvPr>
          <p:cNvSpPr>
            <a:spLocks noGrp="1"/>
          </p:cNvSpPr>
          <p:nvPr>
            <p:ph type="title" orient="vert"/>
          </p:nvPr>
        </p:nvSpPr>
        <p:spPr>
          <a:xfrm>
            <a:off x="8724900" y="365125"/>
            <a:ext cx="2628900" cy="5811838"/>
          </a:xfrm>
        </p:spPr>
        <p:txBody>
          <a:bodyPr vert="eaVert"/>
          <a:lstStyle/>
          <a:p>
            <a:r>
              <a:rPr lang="fi-FI"/>
              <a:t>Muokkaa ots. perustyyl. napsautt.</a:t>
            </a:r>
            <a:endParaRPr lang="en-FI"/>
          </a:p>
        </p:txBody>
      </p:sp>
      <p:sp>
        <p:nvSpPr>
          <p:cNvPr id="3" name="Pystysuoran tekstin paikkamerkki 2">
            <a:extLst>
              <a:ext uri="{FF2B5EF4-FFF2-40B4-BE49-F238E27FC236}">
                <a16:creationId xmlns:a16="http://schemas.microsoft.com/office/drawing/2014/main" id="{344018B7-BB14-481D-901E-179970953DDB}"/>
              </a:ext>
            </a:extLst>
          </p:cNvPr>
          <p:cNvSpPr>
            <a:spLocks noGrp="1"/>
          </p:cNvSpPr>
          <p:nvPr>
            <p:ph type="body" orient="vert" idx="1"/>
          </p:nvPr>
        </p:nvSpPr>
        <p:spPr>
          <a:xfrm>
            <a:off x="838200" y="365125"/>
            <a:ext cx="7734300" cy="5811838"/>
          </a:xfrm>
        </p:spPr>
        <p:txBody>
          <a:bodyPr vert="eaVert"/>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Päivämäärän paikkamerkki 3">
            <a:extLst>
              <a:ext uri="{FF2B5EF4-FFF2-40B4-BE49-F238E27FC236}">
                <a16:creationId xmlns:a16="http://schemas.microsoft.com/office/drawing/2014/main" id="{9A06400D-2834-4C17-98DD-3C58D42E170F}"/>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14FDDF5E-39AE-4EF5-823C-49CB989A3A57}"/>
              </a:ext>
            </a:extLst>
          </p:cNvPr>
          <p:cNvSpPr>
            <a:spLocks noGrp="1"/>
          </p:cNvSpPr>
          <p:nvPr>
            <p:ph type="ftr" sz="quarter" idx="11"/>
          </p:nvPr>
        </p:nvSpPr>
        <p:spPr/>
        <p:txBody>
          <a:bodyPr/>
          <a:lstStyle/>
          <a:p>
            <a:endParaRPr lang="en-FI"/>
          </a:p>
        </p:txBody>
      </p:sp>
      <p:sp>
        <p:nvSpPr>
          <p:cNvPr id="6" name="Dian numeron paikkamerkki 5">
            <a:extLst>
              <a:ext uri="{FF2B5EF4-FFF2-40B4-BE49-F238E27FC236}">
                <a16:creationId xmlns:a16="http://schemas.microsoft.com/office/drawing/2014/main" id="{4205147E-7A5C-4814-9E30-DB1E836061AC}"/>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111288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Otsikko ja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30D8EDD-B1F6-4C3F-BDA9-C89E03E5E4B7}"/>
              </a:ext>
            </a:extLst>
          </p:cNvPr>
          <p:cNvSpPr>
            <a:spLocks noGrp="1"/>
          </p:cNvSpPr>
          <p:nvPr>
            <p:ph type="title"/>
          </p:nvPr>
        </p:nvSpPr>
        <p:spPr/>
        <p:txBody>
          <a:bodyPr/>
          <a:lstStyle/>
          <a:p>
            <a:r>
              <a:rPr lang="fi-FI"/>
              <a:t>Muokkaa ots. perustyyl. napsautt.</a:t>
            </a:r>
            <a:endParaRPr lang="en-FI"/>
          </a:p>
        </p:txBody>
      </p:sp>
      <p:sp>
        <p:nvSpPr>
          <p:cNvPr id="3" name="Sisällön paikkamerkki 2">
            <a:extLst>
              <a:ext uri="{FF2B5EF4-FFF2-40B4-BE49-F238E27FC236}">
                <a16:creationId xmlns:a16="http://schemas.microsoft.com/office/drawing/2014/main" id="{9E484EBD-6AAE-4FFD-A1F6-5E143C08F4F7}"/>
              </a:ext>
            </a:extLst>
          </p:cNvPr>
          <p:cNvSpPr>
            <a:spLocks noGrp="1"/>
          </p:cNvSpPr>
          <p:nvPr>
            <p:ph idx="1"/>
          </p:nvPr>
        </p:nvSpPr>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Päivämäärän paikkamerkki 3">
            <a:extLst>
              <a:ext uri="{FF2B5EF4-FFF2-40B4-BE49-F238E27FC236}">
                <a16:creationId xmlns:a16="http://schemas.microsoft.com/office/drawing/2014/main" id="{4064A9E2-116F-45EC-9FB2-EE8A46DACAA3}"/>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AD96D089-D0D8-4A14-B042-68F3135B962A}"/>
              </a:ext>
            </a:extLst>
          </p:cNvPr>
          <p:cNvSpPr>
            <a:spLocks noGrp="1"/>
          </p:cNvSpPr>
          <p:nvPr>
            <p:ph type="ftr" sz="quarter" idx="11"/>
          </p:nvPr>
        </p:nvSpPr>
        <p:spPr/>
        <p:txBody>
          <a:bodyPr/>
          <a:lstStyle/>
          <a:p>
            <a:endParaRPr lang="en-FI"/>
          </a:p>
        </p:txBody>
      </p:sp>
      <p:sp>
        <p:nvSpPr>
          <p:cNvPr id="6" name="Dian numeron paikkamerkki 5">
            <a:extLst>
              <a:ext uri="{FF2B5EF4-FFF2-40B4-BE49-F238E27FC236}">
                <a16:creationId xmlns:a16="http://schemas.microsoft.com/office/drawing/2014/main" id="{00EE79A1-3F79-4540-BB8D-A0D47B6F0BAA}"/>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3190660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Osan ylätunniste">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0145D21-352A-4632-B12D-DDC4149A8DF0}"/>
              </a:ext>
            </a:extLst>
          </p:cNvPr>
          <p:cNvSpPr>
            <a:spLocks noGrp="1"/>
          </p:cNvSpPr>
          <p:nvPr>
            <p:ph type="title"/>
          </p:nvPr>
        </p:nvSpPr>
        <p:spPr>
          <a:xfrm>
            <a:off x="831850" y="1709738"/>
            <a:ext cx="10515600" cy="2852737"/>
          </a:xfrm>
        </p:spPr>
        <p:txBody>
          <a:bodyPr anchor="b"/>
          <a:lstStyle>
            <a:lvl1pPr>
              <a:defRPr sz="6000"/>
            </a:lvl1pPr>
          </a:lstStyle>
          <a:p>
            <a:r>
              <a:rPr lang="fi-FI"/>
              <a:t>Muokkaa ots. perustyyl. napsautt.</a:t>
            </a:r>
            <a:endParaRPr lang="en-FI"/>
          </a:p>
        </p:txBody>
      </p:sp>
      <p:sp>
        <p:nvSpPr>
          <p:cNvPr id="3" name="Tekstin paikkamerkki 2">
            <a:extLst>
              <a:ext uri="{FF2B5EF4-FFF2-40B4-BE49-F238E27FC236}">
                <a16:creationId xmlns:a16="http://schemas.microsoft.com/office/drawing/2014/main" id="{2A09AE4C-C31F-4B5D-B75D-1296754D6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i-FI"/>
              <a:t>Muokkaa tekstin perustyylejä napsauttamalla</a:t>
            </a:r>
          </a:p>
        </p:txBody>
      </p:sp>
      <p:sp>
        <p:nvSpPr>
          <p:cNvPr id="4" name="Päivämäärän paikkamerkki 3">
            <a:extLst>
              <a:ext uri="{FF2B5EF4-FFF2-40B4-BE49-F238E27FC236}">
                <a16:creationId xmlns:a16="http://schemas.microsoft.com/office/drawing/2014/main" id="{0B1FCD41-E7EC-40DC-B973-1E1D5D0FC910}"/>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512555E0-F6A5-4F0B-A304-F227934F5A13}"/>
              </a:ext>
            </a:extLst>
          </p:cNvPr>
          <p:cNvSpPr>
            <a:spLocks noGrp="1"/>
          </p:cNvSpPr>
          <p:nvPr>
            <p:ph type="ftr" sz="quarter" idx="11"/>
          </p:nvPr>
        </p:nvSpPr>
        <p:spPr/>
        <p:txBody>
          <a:bodyPr/>
          <a:lstStyle/>
          <a:p>
            <a:endParaRPr lang="en-FI"/>
          </a:p>
        </p:txBody>
      </p:sp>
      <p:sp>
        <p:nvSpPr>
          <p:cNvPr id="6" name="Dian numeron paikkamerkki 5">
            <a:extLst>
              <a:ext uri="{FF2B5EF4-FFF2-40B4-BE49-F238E27FC236}">
                <a16:creationId xmlns:a16="http://schemas.microsoft.com/office/drawing/2014/main" id="{C6EE7A2C-B06C-454B-A240-D7F2C14A0E08}"/>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24212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Kaksi sisältökohdett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D1849927-0D84-4E12-8275-4B7C6846E3BB}"/>
              </a:ext>
            </a:extLst>
          </p:cNvPr>
          <p:cNvSpPr>
            <a:spLocks noGrp="1"/>
          </p:cNvSpPr>
          <p:nvPr>
            <p:ph type="title"/>
          </p:nvPr>
        </p:nvSpPr>
        <p:spPr/>
        <p:txBody>
          <a:bodyPr/>
          <a:lstStyle/>
          <a:p>
            <a:r>
              <a:rPr lang="fi-FI"/>
              <a:t>Muokkaa ots. perustyyl. napsautt.</a:t>
            </a:r>
            <a:endParaRPr lang="en-FI"/>
          </a:p>
        </p:txBody>
      </p:sp>
      <p:sp>
        <p:nvSpPr>
          <p:cNvPr id="3" name="Sisällön paikkamerkki 2">
            <a:extLst>
              <a:ext uri="{FF2B5EF4-FFF2-40B4-BE49-F238E27FC236}">
                <a16:creationId xmlns:a16="http://schemas.microsoft.com/office/drawing/2014/main" id="{B279DCA3-3F51-47E6-9BE4-2DF27579DB20}"/>
              </a:ext>
            </a:extLst>
          </p:cNvPr>
          <p:cNvSpPr>
            <a:spLocks noGrp="1"/>
          </p:cNvSpPr>
          <p:nvPr>
            <p:ph sz="half" idx="1"/>
          </p:nvPr>
        </p:nvSpPr>
        <p:spPr>
          <a:xfrm>
            <a:off x="838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Sisällön paikkamerkki 3">
            <a:extLst>
              <a:ext uri="{FF2B5EF4-FFF2-40B4-BE49-F238E27FC236}">
                <a16:creationId xmlns:a16="http://schemas.microsoft.com/office/drawing/2014/main" id="{F2D5B359-E1E4-476C-A836-3CCFB63A23F4}"/>
              </a:ext>
            </a:extLst>
          </p:cNvPr>
          <p:cNvSpPr>
            <a:spLocks noGrp="1"/>
          </p:cNvSpPr>
          <p:nvPr>
            <p:ph sz="half" idx="2"/>
          </p:nvPr>
        </p:nvSpPr>
        <p:spPr>
          <a:xfrm>
            <a:off x="6172200" y="1825625"/>
            <a:ext cx="5181600" cy="435133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5" name="Päivämäärän paikkamerkki 4">
            <a:extLst>
              <a:ext uri="{FF2B5EF4-FFF2-40B4-BE49-F238E27FC236}">
                <a16:creationId xmlns:a16="http://schemas.microsoft.com/office/drawing/2014/main" id="{73191175-752E-48CB-BC95-D62642EB77A2}"/>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6" name="Alatunnisteen paikkamerkki 5">
            <a:extLst>
              <a:ext uri="{FF2B5EF4-FFF2-40B4-BE49-F238E27FC236}">
                <a16:creationId xmlns:a16="http://schemas.microsoft.com/office/drawing/2014/main" id="{DD6FDA50-954D-49EE-B106-B94F37B8BFD3}"/>
              </a:ext>
            </a:extLst>
          </p:cNvPr>
          <p:cNvSpPr>
            <a:spLocks noGrp="1"/>
          </p:cNvSpPr>
          <p:nvPr>
            <p:ph type="ftr" sz="quarter" idx="11"/>
          </p:nvPr>
        </p:nvSpPr>
        <p:spPr/>
        <p:txBody>
          <a:bodyPr/>
          <a:lstStyle/>
          <a:p>
            <a:endParaRPr lang="en-FI"/>
          </a:p>
        </p:txBody>
      </p:sp>
      <p:sp>
        <p:nvSpPr>
          <p:cNvPr id="7" name="Dian numeron paikkamerkki 6">
            <a:extLst>
              <a:ext uri="{FF2B5EF4-FFF2-40B4-BE49-F238E27FC236}">
                <a16:creationId xmlns:a16="http://schemas.microsoft.com/office/drawing/2014/main" id="{C959BFAE-0A3A-4310-AC49-5214AC2CCB57}"/>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2810908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tailu">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30E2187-367C-41DC-9FC1-C4791A0D067B}"/>
              </a:ext>
            </a:extLst>
          </p:cNvPr>
          <p:cNvSpPr>
            <a:spLocks noGrp="1"/>
          </p:cNvSpPr>
          <p:nvPr>
            <p:ph type="title"/>
          </p:nvPr>
        </p:nvSpPr>
        <p:spPr>
          <a:xfrm>
            <a:off x="839788" y="365125"/>
            <a:ext cx="10515600" cy="1325563"/>
          </a:xfrm>
        </p:spPr>
        <p:txBody>
          <a:bodyPr/>
          <a:lstStyle/>
          <a:p>
            <a:r>
              <a:rPr lang="fi-FI"/>
              <a:t>Muokkaa ots. perustyyl. napsautt.</a:t>
            </a:r>
            <a:endParaRPr lang="en-FI"/>
          </a:p>
        </p:txBody>
      </p:sp>
      <p:sp>
        <p:nvSpPr>
          <p:cNvPr id="3" name="Tekstin paikkamerkki 2">
            <a:extLst>
              <a:ext uri="{FF2B5EF4-FFF2-40B4-BE49-F238E27FC236}">
                <a16:creationId xmlns:a16="http://schemas.microsoft.com/office/drawing/2014/main" id="{F414996C-0207-4126-9CD9-5A2E1B9EB5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4" name="Sisällön paikkamerkki 3">
            <a:extLst>
              <a:ext uri="{FF2B5EF4-FFF2-40B4-BE49-F238E27FC236}">
                <a16:creationId xmlns:a16="http://schemas.microsoft.com/office/drawing/2014/main" id="{5772255E-2587-4D9C-BBE2-0AAD4FF3CA4D}"/>
              </a:ext>
            </a:extLst>
          </p:cNvPr>
          <p:cNvSpPr>
            <a:spLocks noGrp="1"/>
          </p:cNvSpPr>
          <p:nvPr>
            <p:ph sz="half" idx="2"/>
          </p:nvPr>
        </p:nvSpPr>
        <p:spPr>
          <a:xfrm>
            <a:off x="839788" y="2505075"/>
            <a:ext cx="5157787"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5" name="Tekstin paikkamerkki 4">
            <a:extLst>
              <a:ext uri="{FF2B5EF4-FFF2-40B4-BE49-F238E27FC236}">
                <a16:creationId xmlns:a16="http://schemas.microsoft.com/office/drawing/2014/main" id="{78A43DEB-919B-482A-BD96-56F01B1E0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Muokkaa tekstin perustyylejä napsauttamalla</a:t>
            </a:r>
          </a:p>
        </p:txBody>
      </p:sp>
      <p:sp>
        <p:nvSpPr>
          <p:cNvPr id="6" name="Sisällön paikkamerkki 5">
            <a:extLst>
              <a:ext uri="{FF2B5EF4-FFF2-40B4-BE49-F238E27FC236}">
                <a16:creationId xmlns:a16="http://schemas.microsoft.com/office/drawing/2014/main" id="{109B565B-06D9-4346-B87F-5549F8F0A1CC}"/>
              </a:ext>
            </a:extLst>
          </p:cNvPr>
          <p:cNvSpPr>
            <a:spLocks noGrp="1"/>
          </p:cNvSpPr>
          <p:nvPr>
            <p:ph sz="quarter" idx="4"/>
          </p:nvPr>
        </p:nvSpPr>
        <p:spPr>
          <a:xfrm>
            <a:off x="6172200" y="2505075"/>
            <a:ext cx="5183188" cy="3684588"/>
          </a:xfrm>
        </p:spPr>
        <p:txBody>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7" name="Päivämäärän paikkamerkki 6">
            <a:extLst>
              <a:ext uri="{FF2B5EF4-FFF2-40B4-BE49-F238E27FC236}">
                <a16:creationId xmlns:a16="http://schemas.microsoft.com/office/drawing/2014/main" id="{32491967-F1D6-4C76-AB84-F1060EC0AF55}"/>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8" name="Alatunnisteen paikkamerkki 7">
            <a:extLst>
              <a:ext uri="{FF2B5EF4-FFF2-40B4-BE49-F238E27FC236}">
                <a16:creationId xmlns:a16="http://schemas.microsoft.com/office/drawing/2014/main" id="{C1BD86ED-50B2-4B89-8F3B-DB30AEE1DBF2}"/>
              </a:ext>
            </a:extLst>
          </p:cNvPr>
          <p:cNvSpPr>
            <a:spLocks noGrp="1"/>
          </p:cNvSpPr>
          <p:nvPr>
            <p:ph type="ftr" sz="quarter" idx="11"/>
          </p:nvPr>
        </p:nvSpPr>
        <p:spPr/>
        <p:txBody>
          <a:bodyPr/>
          <a:lstStyle/>
          <a:p>
            <a:endParaRPr lang="en-FI"/>
          </a:p>
        </p:txBody>
      </p:sp>
      <p:sp>
        <p:nvSpPr>
          <p:cNvPr id="9" name="Dian numeron paikkamerkki 8">
            <a:extLst>
              <a:ext uri="{FF2B5EF4-FFF2-40B4-BE49-F238E27FC236}">
                <a16:creationId xmlns:a16="http://schemas.microsoft.com/office/drawing/2014/main" id="{6249AEF2-2045-43E2-9F61-06AC808BF889}"/>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479804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Vain otsikko">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BEACCABF-84F7-41C1-98A2-258360BFB7F0}"/>
              </a:ext>
            </a:extLst>
          </p:cNvPr>
          <p:cNvSpPr>
            <a:spLocks noGrp="1"/>
          </p:cNvSpPr>
          <p:nvPr>
            <p:ph type="title"/>
          </p:nvPr>
        </p:nvSpPr>
        <p:spPr/>
        <p:txBody>
          <a:bodyPr/>
          <a:lstStyle/>
          <a:p>
            <a:r>
              <a:rPr lang="fi-FI"/>
              <a:t>Muokkaa ots. perustyyl. napsautt.</a:t>
            </a:r>
            <a:endParaRPr lang="en-FI"/>
          </a:p>
        </p:txBody>
      </p:sp>
      <p:sp>
        <p:nvSpPr>
          <p:cNvPr id="3" name="Päivämäärän paikkamerkki 2">
            <a:extLst>
              <a:ext uri="{FF2B5EF4-FFF2-40B4-BE49-F238E27FC236}">
                <a16:creationId xmlns:a16="http://schemas.microsoft.com/office/drawing/2014/main" id="{BBF52E6A-83EA-4A91-B738-042DB8D8886C}"/>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4" name="Alatunnisteen paikkamerkki 3">
            <a:extLst>
              <a:ext uri="{FF2B5EF4-FFF2-40B4-BE49-F238E27FC236}">
                <a16:creationId xmlns:a16="http://schemas.microsoft.com/office/drawing/2014/main" id="{EB3D8981-06A1-4393-8EF3-DC4976DB6E1E}"/>
              </a:ext>
            </a:extLst>
          </p:cNvPr>
          <p:cNvSpPr>
            <a:spLocks noGrp="1"/>
          </p:cNvSpPr>
          <p:nvPr>
            <p:ph type="ftr" sz="quarter" idx="11"/>
          </p:nvPr>
        </p:nvSpPr>
        <p:spPr/>
        <p:txBody>
          <a:bodyPr/>
          <a:lstStyle/>
          <a:p>
            <a:endParaRPr lang="en-FI"/>
          </a:p>
        </p:txBody>
      </p:sp>
      <p:sp>
        <p:nvSpPr>
          <p:cNvPr id="5" name="Dian numeron paikkamerkki 4">
            <a:extLst>
              <a:ext uri="{FF2B5EF4-FFF2-40B4-BE49-F238E27FC236}">
                <a16:creationId xmlns:a16="http://schemas.microsoft.com/office/drawing/2014/main" id="{ADF83294-C01F-41D5-8448-0F83B879FCCC}"/>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576135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yhjä">
    <p:spTree>
      <p:nvGrpSpPr>
        <p:cNvPr id="1" name=""/>
        <p:cNvGrpSpPr/>
        <p:nvPr/>
      </p:nvGrpSpPr>
      <p:grpSpPr>
        <a:xfrm>
          <a:off x="0" y="0"/>
          <a:ext cx="0" cy="0"/>
          <a:chOff x="0" y="0"/>
          <a:chExt cx="0" cy="0"/>
        </a:xfrm>
      </p:grpSpPr>
      <p:sp>
        <p:nvSpPr>
          <p:cNvPr id="2" name="Päivämäärän paikkamerkki 1">
            <a:extLst>
              <a:ext uri="{FF2B5EF4-FFF2-40B4-BE49-F238E27FC236}">
                <a16:creationId xmlns:a16="http://schemas.microsoft.com/office/drawing/2014/main" id="{0833B893-0F5C-4015-985D-A5DDA24F99D3}"/>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3" name="Alatunnisteen paikkamerkki 2">
            <a:extLst>
              <a:ext uri="{FF2B5EF4-FFF2-40B4-BE49-F238E27FC236}">
                <a16:creationId xmlns:a16="http://schemas.microsoft.com/office/drawing/2014/main" id="{893D0D8D-FED3-490C-97A3-09F193A92333}"/>
              </a:ext>
            </a:extLst>
          </p:cNvPr>
          <p:cNvSpPr>
            <a:spLocks noGrp="1"/>
          </p:cNvSpPr>
          <p:nvPr>
            <p:ph type="ftr" sz="quarter" idx="11"/>
          </p:nvPr>
        </p:nvSpPr>
        <p:spPr/>
        <p:txBody>
          <a:bodyPr/>
          <a:lstStyle/>
          <a:p>
            <a:endParaRPr lang="en-FI"/>
          </a:p>
        </p:txBody>
      </p:sp>
      <p:sp>
        <p:nvSpPr>
          <p:cNvPr id="4" name="Dian numeron paikkamerkki 3">
            <a:extLst>
              <a:ext uri="{FF2B5EF4-FFF2-40B4-BE49-F238E27FC236}">
                <a16:creationId xmlns:a16="http://schemas.microsoft.com/office/drawing/2014/main" id="{B475D19B-48B6-4510-B0F7-344A426D0BD5}"/>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167463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uvatekstillinen sisältö">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9751B4A-F2B8-47A0-BAE6-3CF30C46E3BF}"/>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FI"/>
          </a:p>
        </p:txBody>
      </p:sp>
      <p:sp>
        <p:nvSpPr>
          <p:cNvPr id="3" name="Sisällön paikkamerkki 2">
            <a:extLst>
              <a:ext uri="{FF2B5EF4-FFF2-40B4-BE49-F238E27FC236}">
                <a16:creationId xmlns:a16="http://schemas.microsoft.com/office/drawing/2014/main" id="{562101A3-CAE1-475A-8B9D-89BD3D87C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Tekstin paikkamerkki 3">
            <a:extLst>
              <a:ext uri="{FF2B5EF4-FFF2-40B4-BE49-F238E27FC236}">
                <a16:creationId xmlns:a16="http://schemas.microsoft.com/office/drawing/2014/main" id="{DBAC3397-58A8-4C0B-9F52-48347FC7B6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47E876E1-FC57-451F-B9C6-C7334625C18A}"/>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6" name="Alatunnisteen paikkamerkki 5">
            <a:extLst>
              <a:ext uri="{FF2B5EF4-FFF2-40B4-BE49-F238E27FC236}">
                <a16:creationId xmlns:a16="http://schemas.microsoft.com/office/drawing/2014/main" id="{4AB729A3-0E87-47A8-A0C7-5ED3D1B69E84}"/>
              </a:ext>
            </a:extLst>
          </p:cNvPr>
          <p:cNvSpPr>
            <a:spLocks noGrp="1"/>
          </p:cNvSpPr>
          <p:nvPr>
            <p:ph type="ftr" sz="quarter" idx="11"/>
          </p:nvPr>
        </p:nvSpPr>
        <p:spPr/>
        <p:txBody>
          <a:bodyPr/>
          <a:lstStyle/>
          <a:p>
            <a:endParaRPr lang="en-FI"/>
          </a:p>
        </p:txBody>
      </p:sp>
      <p:sp>
        <p:nvSpPr>
          <p:cNvPr id="7" name="Dian numeron paikkamerkki 6">
            <a:extLst>
              <a:ext uri="{FF2B5EF4-FFF2-40B4-BE49-F238E27FC236}">
                <a16:creationId xmlns:a16="http://schemas.microsoft.com/office/drawing/2014/main" id="{9186434F-115F-4F3C-92AC-FFFF3C248C41}"/>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3332777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uvatekstillinen kuva">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A2988DFC-8EC0-4D0C-BA81-D8047E17FFC3}"/>
              </a:ext>
            </a:extLst>
          </p:cNvPr>
          <p:cNvSpPr>
            <a:spLocks noGrp="1"/>
          </p:cNvSpPr>
          <p:nvPr>
            <p:ph type="title"/>
          </p:nvPr>
        </p:nvSpPr>
        <p:spPr>
          <a:xfrm>
            <a:off x="839788" y="457200"/>
            <a:ext cx="3932237" cy="1600200"/>
          </a:xfrm>
        </p:spPr>
        <p:txBody>
          <a:bodyPr anchor="b"/>
          <a:lstStyle>
            <a:lvl1pPr>
              <a:defRPr sz="3200"/>
            </a:lvl1pPr>
          </a:lstStyle>
          <a:p>
            <a:r>
              <a:rPr lang="fi-FI"/>
              <a:t>Muokkaa ots. perustyyl. napsautt.</a:t>
            </a:r>
            <a:endParaRPr lang="en-FI"/>
          </a:p>
        </p:txBody>
      </p:sp>
      <p:sp>
        <p:nvSpPr>
          <p:cNvPr id="3" name="Kuvan paikkamerkki 2">
            <a:extLst>
              <a:ext uri="{FF2B5EF4-FFF2-40B4-BE49-F238E27FC236}">
                <a16:creationId xmlns:a16="http://schemas.microsoft.com/office/drawing/2014/main" id="{A0597E5B-9CDC-47A1-BFAF-DD59551980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kstin paikkamerkki 3">
            <a:extLst>
              <a:ext uri="{FF2B5EF4-FFF2-40B4-BE49-F238E27FC236}">
                <a16:creationId xmlns:a16="http://schemas.microsoft.com/office/drawing/2014/main" id="{57867C55-DDBE-47B5-ADF3-B396415CC1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i-FI"/>
              <a:t>Muokkaa tekstin perustyylejä napsauttamalla</a:t>
            </a:r>
          </a:p>
        </p:txBody>
      </p:sp>
      <p:sp>
        <p:nvSpPr>
          <p:cNvPr id="5" name="Päivämäärän paikkamerkki 4">
            <a:extLst>
              <a:ext uri="{FF2B5EF4-FFF2-40B4-BE49-F238E27FC236}">
                <a16:creationId xmlns:a16="http://schemas.microsoft.com/office/drawing/2014/main" id="{9A875807-2A39-4C89-9B29-1FF18EB0F24E}"/>
              </a:ext>
            </a:extLst>
          </p:cNvPr>
          <p:cNvSpPr>
            <a:spLocks noGrp="1"/>
          </p:cNvSpPr>
          <p:nvPr>
            <p:ph type="dt" sz="half" idx="10"/>
          </p:nvPr>
        </p:nvSpPr>
        <p:spPr/>
        <p:txBody>
          <a:bodyPr/>
          <a:lstStyle/>
          <a:p>
            <a:fld id="{EB17A81E-6B5C-4534-BC16-0D340B987B7B}" type="datetimeFigureOut">
              <a:rPr lang="en-FI" smtClean="0"/>
              <a:t>17/08/2020</a:t>
            </a:fld>
            <a:endParaRPr lang="en-FI"/>
          </a:p>
        </p:txBody>
      </p:sp>
      <p:sp>
        <p:nvSpPr>
          <p:cNvPr id="6" name="Alatunnisteen paikkamerkki 5">
            <a:extLst>
              <a:ext uri="{FF2B5EF4-FFF2-40B4-BE49-F238E27FC236}">
                <a16:creationId xmlns:a16="http://schemas.microsoft.com/office/drawing/2014/main" id="{E73CA6D2-899C-43F0-86A9-05D7190291C7}"/>
              </a:ext>
            </a:extLst>
          </p:cNvPr>
          <p:cNvSpPr>
            <a:spLocks noGrp="1"/>
          </p:cNvSpPr>
          <p:nvPr>
            <p:ph type="ftr" sz="quarter" idx="11"/>
          </p:nvPr>
        </p:nvSpPr>
        <p:spPr/>
        <p:txBody>
          <a:bodyPr/>
          <a:lstStyle/>
          <a:p>
            <a:endParaRPr lang="en-FI"/>
          </a:p>
        </p:txBody>
      </p:sp>
      <p:sp>
        <p:nvSpPr>
          <p:cNvPr id="7" name="Dian numeron paikkamerkki 6">
            <a:extLst>
              <a:ext uri="{FF2B5EF4-FFF2-40B4-BE49-F238E27FC236}">
                <a16:creationId xmlns:a16="http://schemas.microsoft.com/office/drawing/2014/main" id="{93B37FA2-C049-46A3-9EE0-8371C09D07AE}"/>
              </a:ext>
            </a:extLst>
          </p:cNvPr>
          <p:cNvSpPr>
            <a:spLocks noGrp="1"/>
          </p:cNvSpPr>
          <p:nvPr>
            <p:ph type="sldNum" sz="quarter" idx="12"/>
          </p:nvPr>
        </p:nvSpPr>
        <p:spPr/>
        <p:txBody>
          <a:bodyPr/>
          <a:lstStyle/>
          <a:p>
            <a:fld id="{310E7003-C483-4079-928B-46828349A060}" type="slidenum">
              <a:rPr lang="en-FI" smtClean="0"/>
              <a:t>‹#›</a:t>
            </a:fld>
            <a:endParaRPr lang="en-FI"/>
          </a:p>
        </p:txBody>
      </p:sp>
    </p:spTree>
    <p:extLst>
      <p:ext uri="{BB962C8B-B14F-4D97-AF65-F5344CB8AC3E}">
        <p14:creationId xmlns:p14="http://schemas.microsoft.com/office/powerpoint/2010/main" val="1182916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tsikon paikkamerkki 1">
            <a:extLst>
              <a:ext uri="{FF2B5EF4-FFF2-40B4-BE49-F238E27FC236}">
                <a16:creationId xmlns:a16="http://schemas.microsoft.com/office/drawing/2014/main" id="{375C27B0-78E8-4B95-808F-E39AE17FC9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i-FI"/>
              <a:t>Muokkaa ots. perustyyl. napsautt.</a:t>
            </a:r>
            <a:endParaRPr lang="en-FI"/>
          </a:p>
        </p:txBody>
      </p:sp>
      <p:sp>
        <p:nvSpPr>
          <p:cNvPr id="3" name="Tekstin paikkamerkki 2">
            <a:extLst>
              <a:ext uri="{FF2B5EF4-FFF2-40B4-BE49-F238E27FC236}">
                <a16:creationId xmlns:a16="http://schemas.microsoft.com/office/drawing/2014/main" id="{7702FA76-F933-4CEB-87DD-569158786F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i-FI"/>
              <a:t>Muokkaa tekstin perustyylejä napsauttamalla</a:t>
            </a:r>
          </a:p>
          <a:p>
            <a:pPr lvl="1"/>
            <a:r>
              <a:rPr lang="fi-FI"/>
              <a:t>toinen taso</a:t>
            </a:r>
          </a:p>
          <a:p>
            <a:pPr lvl="2"/>
            <a:r>
              <a:rPr lang="fi-FI"/>
              <a:t>kolmas taso</a:t>
            </a:r>
          </a:p>
          <a:p>
            <a:pPr lvl="3"/>
            <a:r>
              <a:rPr lang="fi-FI"/>
              <a:t>neljäs taso</a:t>
            </a:r>
          </a:p>
          <a:p>
            <a:pPr lvl="4"/>
            <a:r>
              <a:rPr lang="fi-FI"/>
              <a:t>viides taso</a:t>
            </a:r>
            <a:endParaRPr lang="en-FI"/>
          </a:p>
        </p:txBody>
      </p:sp>
      <p:sp>
        <p:nvSpPr>
          <p:cNvPr id="4" name="Päivämäärän paikkamerkki 3">
            <a:extLst>
              <a:ext uri="{FF2B5EF4-FFF2-40B4-BE49-F238E27FC236}">
                <a16:creationId xmlns:a16="http://schemas.microsoft.com/office/drawing/2014/main" id="{0CB6FFE4-439A-488D-8AEF-66F9B16820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17A81E-6B5C-4534-BC16-0D340B987B7B}" type="datetimeFigureOut">
              <a:rPr lang="en-FI" smtClean="0"/>
              <a:t>17/08/2020</a:t>
            </a:fld>
            <a:endParaRPr lang="en-FI"/>
          </a:p>
        </p:txBody>
      </p:sp>
      <p:sp>
        <p:nvSpPr>
          <p:cNvPr id="5" name="Alatunnisteen paikkamerkki 4">
            <a:extLst>
              <a:ext uri="{FF2B5EF4-FFF2-40B4-BE49-F238E27FC236}">
                <a16:creationId xmlns:a16="http://schemas.microsoft.com/office/drawing/2014/main" id="{C69BD56F-6E03-42CD-9154-D86CB47077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Dian numeron paikkamerkki 5">
            <a:extLst>
              <a:ext uri="{FF2B5EF4-FFF2-40B4-BE49-F238E27FC236}">
                <a16:creationId xmlns:a16="http://schemas.microsoft.com/office/drawing/2014/main" id="{0782D4F4-4A1B-4636-BA95-0812BB8431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E7003-C483-4079-928B-46828349A060}" type="slidenum">
              <a:rPr lang="en-FI" smtClean="0"/>
              <a:t>‹#›</a:t>
            </a:fld>
            <a:endParaRPr lang="en-FI"/>
          </a:p>
        </p:txBody>
      </p:sp>
    </p:spTree>
    <p:extLst>
      <p:ext uri="{BB962C8B-B14F-4D97-AF65-F5344CB8AC3E}">
        <p14:creationId xmlns:p14="http://schemas.microsoft.com/office/powerpoint/2010/main" val="1100771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VertStretch/RenderBurst" TargetMode="External"/><Relationship Id="rId2" Type="http://schemas.openxmlformats.org/officeDocument/2006/relationships/hyperlink" Target="https://www.blender.org/" TargetMode="External"/><Relationship Id="rId1" Type="http://schemas.openxmlformats.org/officeDocument/2006/relationships/slideLayout" Target="../slideLayouts/slideLayout2.xml"/><Relationship Id="rId4" Type="http://schemas.openxmlformats.org/officeDocument/2006/relationships/hyperlink" Target="https://lookingglassfactory.com/devtools/lightfield-photo-app"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VertStretch/RenderBurs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lookingglassfactory.com/devtools/lightfield-photo-ap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982BC26F-5CA2-49B9-9C6E-A557FBD5F383}"/>
              </a:ext>
            </a:extLst>
          </p:cNvPr>
          <p:cNvSpPr>
            <a:spLocks noGrp="1"/>
          </p:cNvSpPr>
          <p:nvPr>
            <p:ph type="ctrTitle"/>
          </p:nvPr>
        </p:nvSpPr>
        <p:spPr/>
        <p:txBody>
          <a:bodyPr/>
          <a:lstStyle/>
          <a:p>
            <a:r>
              <a:rPr lang="fi-FI" dirty="0" err="1"/>
              <a:t>Lightfield</a:t>
            </a:r>
            <a:r>
              <a:rPr lang="fi-FI" dirty="0"/>
              <a:t> Photo </a:t>
            </a:r>
            <a:r>
              <a:rPr lang="fi-FI" dirty="0" err="1"/>
              <a:t>App</a:t>
            </a:r>
            <a:endParaRPr lang="en-FI" dirty="0"/>
          </a:p>
        </p:txBody>
      </p:sp>
      <p:sp>
        <p:nvSpPr>
          <p:cNvPr id="3" name="Alaotsikko 2">
            <a:extLst>
              <a:ext uri="{FF2B5EF4-FFF2-40B4-BE49-F238E27FC236}">
                <a16:creationId xmlns:a16="http://schemas.microsoft.com/office/drawing/2014/main" id="{42DBC9C1-B0C2-4FD2-B799-B289FA7EC17D}"/>
              </a:ext>
            </a:extLst>
          </p:cNvPr>
          <p:cNvSpPr>
            <a:spLocks noGrp="1"/>
          </p:cNvSpPr>
          <p:nvPr>
            <p:ph type="subTitle" idx="1"/>
          </p:nvPr>
        </p:nvSpPr>
        <p:spPr/>
        <p:txBody>
          <a:bodyPr/>
          <a:lstStyle/>
          <a:p>
            <a:r>
              <a:rPr lang="fi-FI" dirty="0" err="1"/>
              <a:t>Quilt</a:t>
            </a:r>
            <a:r>
              <a:rPr lang="fi-FI" dirty="0"/>
              <a:t>-kuvan teko hologrammilasille</a:t>
            </a:r>
            <a:endParaRPr lang="en-FI" dirty="0"/>
          </a:p>
        </p:txBody>
      </p:sp>
    </p:spTree>
    <p:extLst>
      <p:ext uri="{BB962C8B-B14F-4D97-AF65-F5344CB8AC3E}">
        <p14:creationId xmlns:p14="http://schemas.microsoft.com/office/powerpoint/2010/main" val="406340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tietokone, pöytä, kirjoituspöytä&#10;&#10;Kuvaus luotu automaattisesti">
            <a:extLst>
              <a:ext uri="{FF2B5EF4-FFF2-40B4-BE49-F238E27FC236}">
                <a16:creationId xmlns:a16="http://schemas.microsoft.com/office/drawing/2014/main" id="{94B33B62-8D67-4904-B639-007400129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8. Piirrä viivoittimella suora viiva vasemmalta oikealle (hiiren vasen), ja raahaa sitten viivan keskeltä (hiiren vasen) mallin päälle jolloin se muuttuu näyttämään kulman asteina. Raahaa molempia päitä niin että ne ovat yhtä kaukana mallin molemmin puolin ja mittari näyttää 50°</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19013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sisä, näyttö, tietokone, pöytä&#10;&#10;Kuvaus luotu automaattisesti">
            <a:extLst>
              <a:ext uri="{FF2B5EF4-FFF2-40B4-BE49-F238E27FC236}">
                <a16:creationId xmlns:a16="http://schemas.microsoft.com/office/drawing/2014/main" id="{97AEF09D-701A-4B74-BC90-299992E39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9. Siirrä kamera viivoittimen vasempaan reunaan (G, tai </a:t>
            </a:r>
            <a:r>
              <a:rPr lang="fi-FI" dirty="0" err="1">
                <a:ln w="3175">
                  <a:solidFill>
                    <a:schemeClr val="bg1"/>
                  </a:solidFill>
                </a:ln>
                <a:solidFill>
                  <a:schemeClr val="bg1"/>
                </a:solidFill>
              </a:rPr>
              <a:t>Move</a:t>
            </a:r>
            <a:r>
              <a:rPr lang="fi-FI" dirty="0">
                <a:ln w="3175">
                  <a:solidFill>
                    <a:schemeClr val="bg1"/>
                  </a:solidFill>
                </a:ln>
                <a:solidFill>
                  <a:schemeClr val="bg1"/>
                </a:solidFill>
              </a:rPr>
              <a:t> työkalupalkista)</a:t>
            </a:r>
            <a:endParaRPr lang="en-FI" dirty="0">
              <a:ln w="3175">
                <a:solidFill>
                  <a:schemeClr val="bg1"/>
                </a:solidFill>
              </a:ln>
              <a:solidFill>
                <a:schemeClr val="bg1"/>
              </a:solidFill>
            </a:endParaRPr>
          </a:p>
        </p:txBody>
      </p:sp>
      <p:cxnSp>
        <p:nvCxnSpPr>
          <p:cNvPr id="6" name="Suora nuoliyhdysviiva 5">
            <a:extLst>
              <a:ext uri="{FF2B5EF4-FFF2-40B4-BE49-F238E27FC236}">
                <a16:creationId xmlns:a16="http://schemas.microsoft.com/office/drawing/2014/main" id="{B12C8BFB-E66B-4A5F-A64E-3461373F2779}"/>
              </a:ext>
            </a:extLst>
          </p:cNvPr>
          <p:cNvCxnSpPr>
            <a:cxnSpLocks/>
          </p:cNvCxnSpPr>
          <p:nvPr/>
        </p:nvCxnSpPr>
        <p:spPr>
          <a:xfrm flipH="1">
            <a:off x="459788" y="1587476"/>
            <a:ext cx="228552" cy="0"/>
          </a:xfrm>
          <a:prstGeom prst="straightConnector1">
            <a:avLst/>
          </a:prstGeom>
          <a:ln>
            <a:solidFill>
              <a:srgbClr val="FFFF00"/>
            </a:solidFill>
            <a:tailEnd type="triangle"/>
          </a:ln>
        </p:spPr>
        <p:style>
          <a:lnRef idx="3">
            <a:schemeClr val="accent2"/>
          </a:lnRef>
          <a:fillRef idx="0">
            <a:schemeClr val="accent2"/>
          </a:fillRef>
          <a:effectRef idx="2">
            <a:schemeClr val="accent2"/>
          </a:effectRef>
          <a:fontRef idx="minor">
            <a:schemeClr val="tx1"/>
          </a:fontRef>
        </p:style>
      </p:cxnSp>
      <p:sp>
        <p:nvSpPr>
          <p:cNvPr id="11" name="Tekstiruutu 10">
            <a:extLst>
              <a:ext uri="{FF2B5EF4-FFF2-40B4-BE49-F238E27FC236}">
                <a16:creationId xmlns:a16="http://schemas.microsoft.com/office/drawing/2014/main" id="{88193173-1F7C-4417-8999-485616F21547}"/>
              </a:ext>
            </a:extLst>
          </p:cNvPr>
          <p:cNvSpPr txBox="1"/>
          <p:nvPr/>
        </p:nvSpPr>
        <p:spPr>
          <a:xfrm>
            <a:off x="647700" y="1443178"/>
            <a:ext cx="1045286" cy="276999"/>
          </a:xfrm>
          <a:prstGeom prst="rect">
            <a:avLst/>
          </a:prstGeom>
          <a:noFill/>
        </p:spPr>
        <p:txBody>
          <a:bodyPr wrap="none" rtlCol="0">
            <a:spAutoFit/>
          </a:bodyPr>
          <a:lstStyle/>
          <a:p>
            <a:r>
              <a:rPr lang="fi-FI" sz="1200" dirty="0" err="1">
                <a:solidFill>
                  <a:schemeClr val="bg1"/>
                </a:solidFill>
              </a:rPr>
              <a:t>Move</a:t>
            </a:r>
            <a:r>
              <a:rPr lang="fi-FI" sz="1200" dirty="0">
                <a:solidFill>
                  <a:schemeClr val="bg1"/>
                </a:solidFill>
              </a:rPr>
              <a:t>-työkalu</a:t>
            </a:r>
            <a:endParaRPr lang="en-FI" sz="1200" dirty="0">
              <a:solidFill>
                <a:schemeClr val="bg1"/>
              </a:solidFill>
            </a:endParaRPr>
          </a:p>
        </p:txBody>
      </p:sp>
    </p:spTree>
    <p:extLst>
      <p:ext uri="{BB962C8B-B14F-4D97-AF65-F5344CB8AC3E}">
        <p14:creationId xmlns:p14="http://schemas.microsoft.com/office/powerpoint/2010/main" val="312217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uva 6" descr="Kuva, joka sisältää kohteen elektroniikka, näyttö, tietokone, istuminen&#10;&#10;Kuvaus luotu automaattisesti">
            <a:extLst>
              <a:ext uri="{FF2B5EF4-FFF2-40B4-BE49-F238E27FC236}">
                <a16:creationId xmlns:a16="http://schemas.microsoft.com/office/drawing/2014/main" id="{AE354A06-E2C2-4F72-8757-2579D90CE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10. Siirry kameranäkymään (</a:t>
            </a:r>
            <a:r>
              <a:rPr lang="fi-FI" dirty="0" err="1">
                <a:ln w="3175">
                  <a:solidFill>
                    <a:schemeClr val="bg1"/>
                  </a:solidFill>
                </a:ln>
                <a:solidFill>
                  <a:schemeClr val="bg1"/>
                </a:solidFill>
              </a:rPr>
              <a:t>Numpad</a:t>
            </a:r>
            <a:r>
              <a:rPr lang="fi-FI" dirty="0">
                <a:ln w="3175">
                  <a:solidFill>
                    <a:schemeClr val="bg1"/>
                  </a:solidFill>
                </a:ln>
                <a:solidFill>
                  <a:schemeClr val="bg1"/>
                </a:solidFill>
              </a:rPr>
              <a:t> 0). Jos malli ei näy </a:t>
            </a:r>
            <a:r>
              <a:rPr lang="fi-FI" dirty="0" err="1">
                <a:ln w="3175">
                  <a:solidFill>
                    <a:schemeClr val="bg1"/>
                  </a:solidFill>
                </a:ln>
                <a:solidFill>
                  <a:schemeClr val="bg1"/>
                </a:solidFill>
              </a:rPr>
              <a:t>viewportissa</a:t>
            </a:r>
            <a:r>
              <a:rPr lang="fi-FI" dirty="0">
                <a:ln w="3175">
                  <a:solidFill>
                    <a:schemeClr val="bg1"/>
                  </a:solidFill>
                </a:ln>
                <a:solidFill>
                  <a:schemeClr val="bg1"/>
                </a:solidFill>
              </a:rPr>
              <a:t> syystä että se on todella pieni, laske kameraa alemmas Z-akselilla joko raahaamalla Z-</a:t>
            </a:r>
            <a:r>
              <a:rPr lang="fi-FI" dirty="0" err="1">
                <a:ln w="3175">
                  <a:solidFill>
                    <a:schemeClr val="bg1"/>
                  </a:solidFill>
                </a:ln>
                <a:solidFill>
                  <a:schemeClr val="bg1"/>
                </a:solidFill>
              </a:rPr>
              <a:t>location</a:t>
            </a:r>
            <a:r>
              <a:rPr lang="fi-FI" dirty="0">
                <a:ln w="3175">
                  <a:solidFill>
                    <a:schemeClr val="bg1"/>
                  </a:solidFill>
                </a:ln>
                <a:solidFill>
                  <a:schemeClr val="bg1"/>
                </a:solidFill>
              </a:rPr>
              <a:t> arvoa vasemmalle kunnes malli tulee näkyviin tai liikuttamalla kameraa (G), lukitsemalla siirron Z-akselille (Z) ja liikuttamalla hiirtä taakse.</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206111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elektroniikka, tietokone, valkokangas&#10;&#10;Kuvaus luotu automaattisesti">
            <a:extLst>
              <a:ext uri="{FF2B5EF4-FFF2-40B4-BE49-F238E27FC236}">
                <a16:creationId xmlns:a16="http://schemas.microsoft.com/office/drawing/2014/main" id="{141F7F7D-003D-4C52-8314-2CF0AB81EB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11. Siirry kameranhallinta välilehdelle oikeasta laidasta ja muuta </a:t>
            </a:r>
            <a:r>
              <a:rPr lang="fi-FI" dirty="0" err="1">
                <a:ln w="3175">
                  <a:solidFill>
                    <a:schemeClr val="bg1"/>
                  </a:solidFill>
                </a:ln>
                <a:solidFill>
                  <a:schemeClr val="bg1"/>
                </a:solidFill>
              </a:rPr>
              <a:t>Focal</a:t>
            </a:r>
            <a:r>
              <a:rPr lang="fi-FI" dirty="0">
                <a:ln w="3175">
                  <a:solidFill>
                    <a:schemeClr val="bg1"/>
                  </a:solidFill>
                </a:ln>
                <a:solidFill>
                  <a:schemeClr val="bg1"/>
                </a:solidFill>
              </a:rPr>
              <a:t> </a:t>
            </a:r>
            <a:r>
              <a:rPr lang="fi-FI" dirty="0" err="1">
                <a:ln w="3175">
                  <a:solidFill>
                    <a:schemeClr val="bg1"/>
                  </a:solidFill>
                </a:ln>
                <a:solidFill>
                  <a:schemeClr val="bg1"/>
                </a:solidFill>
              </a:rPr>
              <a:t>Length</a:t>
            </a:r>
            <a:r>
              <a:rPr lang="fi-FI" dirty="0">
                <a:ln w="3175">
                  <a:solidFill>
                    <a:schemeClr val="bg1"/>
                  </a:solidFill>
                </a:ln>
                <a:solidFill>
                  <a:schemeClr val="bg1"/>
                </a:solidFill>
              </a:rPr>
              <a:t>-arvoa kunnes malli on kameran näkymän rajojen sisällä. Tämä arvo on kameroiden kulman kanssa tärkeä osa sitä miten malli esiintyy hologrammilasilla.</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7094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sisä, tietokone, pöytä&#10;&#10;Kuvaus luotu automaattisesti">
            <a:extLst>
              <a:ext uri="{FF2B5EF4-FFF2-40B4-BE49-F238E27FC236}">
                <a16:creationId xmlns:a16="http://schemas.microsoft.com/office/drawing/2014/main" id="{D34CFFEF-16CC-431A-93FC-9CC4A75B2A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1200329"/>
          </a:xfrm>
          <a:prstGeom prst="rect">
            <a:avLst/>
          </a:prstGeom>
          <a:noFill/>
        </p:spPr>
        <p:txBody>
          <a:bodyPr wrap="square" rtlCol="0">
            <a:spAutoFit/>
          </a:bodyPr>
          <a:lstStyle/>
          <a:p>
            <a:r>
              <a:rPr lang="fi-FI" dirty="0">
                <a:ln w="3175">
                  <a:solidFill>
                    <a:schemeClr val="bg1"/>
                  </a:solidFill>
                </a:ln>
                <a:solidFill>
                  <a:schemeClr val="bg1"/>
                </a:solidFill>
              </a:rPr>
              <a:t>12. Siirry takaisin Top </a:t>
            </a:r>
            <a:r>
              <a:rPr lang="fi-FI" dirty="0" err="1">
                <a:ln w="3175">
                  <a:solidFill>
                    <a:schemeClr val="bg1"/>
                  </a:solidFill>
                </a:ln>
                <a:solidFill>
                  <a:schemeClr val="bg1"/>
                </a:solidFill>
              </a:rPr>
              <a:t>Orthographic</a:t>
            </a:r>
            <a:r>
              <a:rPr lang="fi-FI" dirty="0">
                <a:ln w="3175">
                  <a:solidFill>
                    <a:schemeClr val="bg1"/>
                  </a:solidFill>
                </a:ln>
                <a:solidFill>
                  <a:schemeClr val="bg1"/>
                </a:solidFill>
              </a:rPr>
              <a:t>-näkymään (</a:t>
            </a:r>
            <a:r>
              <a:rPr lang="fi-FI" dirty="0" err="1">
                <a:ln w="3175">
                  <a:solidFill>
                    <a:schemeClr val="bg1"/>
                  </a:solidFill>
                </a:ln>
                <a:solidFill>
                  <a:schemeClr val="bg1"/>
                </a:solidFill>
              </a:rPr>
              <a:t>Numpad</a:t>
            </a:r>
            <a:r>
              <a:rPr lang="fi-FI" dirty="0">
                <a:ln w="3175">
                  <a:solidFill>
                    <a:schemeClr val="bg1"/>
                  </a:solidFill>
                </a:ln>
                <a:solidFill>
                  <a:schemeClr val="bg1"/>
                </a:solidFill>
              </a:rPr>
              <a:t> 7) ja tee linkitetty kopio kamerasta (Alt + D), lukita siirto X-akselille (X) ja siirrä kopiota hieman oikealle. Linkitetyllä kopiolla voimme myöhemmin muuttaa kameran asetuksia kuten </a:t>
            </a:r>
            <a:r>
              <a:rPr lang="fi-FI" dirty="0" err="1">
                <a:ln w="3175">
                  <a:solidFill>
                    <a:schemeClr val="bg1"/>
                  </a:solidFill>
                </a:ln>
                <a:solidFill>
                  <a:schemeClr val="bg1"/>
                </a:solidFill>
              </a:rPr>
              <a:t>Focal</a:t>
            </a:r>
            <a:r>
              <a:rPr lang="fi-FI" dirty="0">
                <a:ln w="3175">
                  <a:solidFill>
                    <a:schemeClr val="bg1"/>
                  </a:solidFill>
                </a:ln>
                <a:solidFill>
                  <a:schemeClr val="bg1"/>
                </a:solidFill>
              </a:rPr>
              <a:t> </a:t>
            </a:r>
            <a:r>
              <a:rPr lang="fi-FI" dirty="0" err="1">
                <a:ln w="3175">
                  <a:solidFill>
                    <a:schemeClr val="bg1"/>
                  </a:solidFill>
                </a:ln>
                <a:solidFill>
                  <a:schemeClr val="bg1"/>
                </a:solidFill>
              </a:rPr>
              <a:t>Length</a:t>
            </a:r>
            <a:r>
              <a:rPr lang="fi-FI" dirty="0">
                <a:ln w="3175">
                  <a:solidFill>
                    <a:schemeClr val="bg1"/>
                  </a:solidFill>
                </a:ln>
                <a:solidFill>
                  <a:schemeClr val="bg1"/>
                </a:solidFill>
              </a:rPr>
              <a:t> jolloin muutokset yhdessä kamerassa vaikuttavat kaikkiin kameroihin.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781599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sisä, tietokone, näyttö, pöytä&#10;&#10;Kuvaus luotu automaattisesti">
            <a:extLst>
              <a:ext uri="{FF2B5EF4-FFF2-40B4-BE49-F238E27FC236}">
                <a16:creationId xmlns:a16="http://schemas.microsoft.com/office/drawing/2014/main" id="{D16B174D-42CF-43F7-AC40-23BCE305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13. Toista viimeisin komento (Shift + R) kunnes sinulla on 45 kameraa. </a:t>
            </a:r>
          </a:p>
          <a:p>
            <a:r>
              <a:rPr lang="fi-FI" dirty="0" err="1">
                <a:ln w="3175">
                  <a:solidFill>
                    <a:schemeClr val="bg1"/>
                  </a:solidFill>
                </a:ln>
                <a:solidFill>
                  <a:schemeClr val="bg1"/>
                </a:solidFill>
              </a:rPr>
              <a:t>Quilt</a:t>
            </a:r>
            <a:r>
              <a:rPr lang="fi-FI" dirty="0">
                <a:ln w="3175">
                  <a:solidFill>
                    <a:schemeClr val="bg1"/>
                  </a:solidFill>
                </a:ln>
                <a:solidFill>
                  <a:schemeClr val="bg1"/>
                </a:solidFill>
              </a:rPr>
              <a:t>-kuvia voi tehdä pienemmälläkin määrällä esim. testausta varten, mutta tällöin kokemus lasilla ei ole yhtä sulava.</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560001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 näyttö, tietokone, pöytä&#10;&#10;Kuvaus luotu automaattisesti">
            <a:extLst>
              <a:ext uri="{FF2B5EF4-FFF2-40B4-BE49-F238E27FC236}">
                <a16:creationId xmlns:a16="http://schemas.microsoft.com/office/drawing/2014/main" id="{EDE68115-AC45-41CD-80AC-0006B528C9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1200329"/>
          </a:xfrm>
          <a:prstGeom prst="rect">
            <a:avLst/>
          </a:prstGeom>
          <a:noFill/>
        </p:spPr>
        <p:txBody>
          <a:bodyPr wrap="square" rtlCol="0">
            <a:spAutoFit/>
          </a:bodyPr>
          <a:lstStyle/>
          <a:p>
            <a:r>
              <a:rPr lang="fi-FI" dirty="0">
                <a:ln w="3175">
                  <a:solidFill>
                    <a:schemeClr val="bg1"/>
                  </a:solidFill>
                </a:ln>
                <a:solidFill>
                  <a:schemeClr val="bg1"/>
                </a:solidFill>
              </a:rPr>
              <a:t>14. Ensimmäinen kamera täytyy nimetä uudelleen sillä myöhemmin kun renderöimme nämä kaikki kuvakulmat, tiedostonimet määritetään kameroiden nimien mukaan. Muuta oikealta ylhäältä </a:t>
            </a:r>
            <a:r>
              <a:rPr lang="fi-FI" dirty="0" err="1">
                <a:ln w="3175">
                  <a:solidFill>
                    <a:schemeClr val="bg1"/>
                  </a:solidFill>
                </a:ln>
                <a:solidFill>
                  <a:schemeClr val="bg1"/>
                </a:solidFill>
              </a:rPr>
              <a:t>Outliner</a:t>
            </a:r>
            <a:r>
              <a:rPr lang="fi-FI" dirty="0">
                <a:ln w="3175">
                  <a:solidFill>
                    <a:schemeClr val="bg1"/>
                  </a:solidFill>
                </a:ln>
                <a:solidFill>
                  <a:schemeClr val="bg1"/>
                </a:solidFill>
              </a:rPr>
              <a:t>-paneelista ”</a:t>
            </a:r>
            <a:r>
              <a:rPr lang="fi-FI" dirty="0" err="1">
                <a:ln w="3175">
                  <a:solidFill>
                    <a:schemeClr val="bg1"/>
                  </a:solidFill>
                </a:ln>
                <a:solidFill>
                  <a:schemeClr val="bg1"/>
                </a:solidFill>
              </a:rPr>
              <a:t>Camera</a:t>
            </a:r>
            <a:r>
              <a:rPr lang="fi-FI" dirty="0">
                <a:ln w="3175">
                  <a:solidFill>
                    <a:schemeClr val="bg1"/>
                  </a:solidFill>
                </a:ln>
                <a:solidFill>
                  <a:schemeClr val="bg1"/>
                </a:solidFill>
              </a:rPr>
              <a:t>”-objektin nimeksi ”Camera.000”. Tällöin se pysyy </a:t>
            </a:r>
            <a:r>
              <a:rPr lang="fi-FI" dirty="0" err="1">
                <a:ln w="3175">
                  <a:solidFill>
                    <a:schemeClr val="bg1"/>
                  </a:solidFill>
                </a:ln>
                <a:solidFill>
                  <a:schemeClr val="bg1"/>
                </a:solidFill>
              </a:rPr>
              <a:t>ensimmäinenä</a:t>
            </a:r>
            <a:r>
              <a:rPr lang="fi-FI" dirty="0">
                <a:ln w="3175">
                  <a:solidFill>
                    <a:schemeClr val="bg1"/>
                  </a:solidFill>
                </a:ln>
                <a:solidFill>
                  <a:schemeClr val="bg1"/>
                </a:solidFill>
              </a:rPr>
              <a:t> kuvana vasemmalta kun nämä tuodaan </a:t>
            </a:r>
            <a:r>
              <a:rPr lang="fi-FI" dirty="0" err="1">
                <a:ln w="3175">
                  <a:solidFill>
                    <a:schemeClr val="bg1"/>
                  </a:solidFill>
                </a:ln>
                <a:solidFill>
                  <a:schemeClr val="bg1"/>
                </a:solidFill>
              </a:rPr>
              <a:t>Lightfield</a:t>
            </a:r>
            <a:r>
              <a:rPr lang="fi-FI" dirty="0">
                <a:ln w="3175">
                  <a:solidFill>
                    <a:schemeClr val="bg1"/>
                  </a:solidFill>
                </a:ln>
                <a:solidFill>
                  <a:schemeClr val="bg1"/>
                </a:solidFill>
              </a:rPr>
              <a:t> Photo Appiin.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49103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tietokone, näyttö, pöytä, kirjoituspöytä&#10;&#10;Kuvaus luotu automaattisesti">
            <a:extLst>
              <a:ext uri="{FF2B5EF4-FFF2-40B4-BE49-F238E27FC236}">
                <a16:creationId xmlns:a16="http://schemas.microsoft.com/office/drawing/2014/main" id="{306E20C4-9955-45B7-B19F-E7D3BA0F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15. Korjataan kameroiden sijainnit. Ensimmäinen kamera on jo oikealla kohdalla, joten käytetään 3D kursoria apuna muiden siirtämiseen. Siirrä 3D kursori ensimmäisen kameran kohdalle (Shift + S, </a:t>
            </a:r>
            <a:r>
              <a:rPr lang="fi-FI" dirty="0" err="1">
                <a:ln w="3175">
                  <a:solidFill>
                    <a:schemeClr val="bg1"/>
                  </a:solidFill>
                </a:ln>
                <a:solidFill>
                  <a:schemeClr val="bg1"/>
                </a:solidFill>
              </a:rPr>
              <a:t>Cursor</a:t>
            </a:r>
            <a:r>
              <a:rPr lang="fi-FI" dirty="0">
                <a:ln w="3175">
                  <a:solidFill>
                    <a:schemeClr val="bg1"/>
                  </a:solidFill>
                </a:ln>
                <a:solidFill>
                  <a:schemeClr val="bg1"/>
                </a:solidFill>
              </a:rPr>
              <a:t> to </a:t>
            </a:r>
            <a:r>
              <a:rPr lang="fi-FI" dirty="0" err="1">
                <a:ln w="3175">
                  <a:solidFill>
                    <a:schemeClr val="bg1"/>
                  </a:solidFill>
                </a:ln>
                <a:solidFill>
                  <a:schemeClr val="bg1"/>
                </a:solidFill>
              </a:rPr>
              <a:t>Selected</a:t>
            </a:r>
            <a:r>
              <a:rPr lang="fi-FI" dirty="0">
                <a:ln w="3175">
                  <a:solidFill>
                    <a:schemeClr val="bg1"/>
                  </a:solidFill>
                </a:ln>
                <a:solidFill>
                  <a:schemeClr val="bg1"/>
                </a:solidFill>
              </a:rPr>
              <a:t>)</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206471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 näyttö, tietokone, pöytä&#10;&#10;Kuvaus luotu automaattisesti">
            <a:extLst>
              <a:ext uri="{FF2B5EF4-FFF2-40B4-BE49-F238E27FC236}">
                <a16:creationId xmlns:a16="http://schemas.microsoft.com/office/drawing/2014/main" id="{3A9E9830-25CE-4712-9D1F-885B4136E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16. Vaihda </a:t>
            </a:r>
            <a:r>
              <a:rPr lang="fi-FI" dirty="0" err="1">
                <a:ln w="3175">
                  <a:solidFill>
                    <a:schemeClr val="bg1"/>
                  </a:solidFill>
                </a:ln>
                <a:solidFill>
                  <a:schemeClr val="bg1"/>
                </a:solidFill>
              </a:rPr>
              <a:t>Transform</a:t>
            </a:r>
            <a:r>
              <a:rPr lang="fi-FI" dirty="0">
                <a:ln w="3175">
                  <a:solidFill>
                    <a:schemeClr val="bg1"/>
                  </a:solidFill>
                </a:ln>
                <a:solidFill>
                  <a:schemeClr val="bg1"/>
                </a:solidFill>
              </a:rPr>
              <a:t> Pivot Point 3D kursoriksi. </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201307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uva 6" descr="Kuva, joka sisältää kohteen elektroniikka, näyttö, tietokone, valkokangas&#10;&#10;Kuvaus luotu automaattisesti">
            <a:extLst>
              <a:ext uri="{FF2B5EF4-FFF2-40B4-BE49-F238E27FC236}">
                <a16:creationId xmlns:a16="http://schemas.microsoft.com/office/drawing/2014/main" id="{BF76148F-C606-43FD-A6E7-266442708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17. Valitse vasemmalta työkalupalkista Select Box ja valitse oikealta viimeinen kamera. Aseta se aktiiviseksi kameraksi painamalla oikealta ylhäältä </a:t>
            </a:r>
            <a:r>
              <a:rPr lang="fi-FI" dirty="0" err="1">
                <a:ln w="3175">
                  <a:solidFill>
                    <a:schemeClr val="bg1"/>
                  </a:solidFill>
                </a:ln>
                <a:solidFill>
                  <a:schemeClr val="bg1"/>
                </a:solidFill>
              </a:rPr>
              <a:t>Outlinerista</a:t>
            </a:r>
            <a:r>
              <a:rPr lang="fi-FI" dirty="0">
                <a:ln w="3175">
                  <a:solidFill>
                    <a:schemeClr val="bg1"/>
                  </a:solidFill>
                </a:ln>
                <a:solidFill>
                  <a:schemeClr val="bg1"/>
                </a:solidFill>
              </a:rPr>
              <a:t> kamerakuvaketta sen kohdalla. Valitse kaikki kamerat pitämällä hiiren vasenta pohjassa ja raahaamalla valintalaatikon kaikkien ylle.</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60611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isällön paikkamerkki 2">
            <a:extLst>
              <a:ext uri="{FF2B5EF4-FFF2-40B4-BE49-F238E27FC236}">
                <a16:creationId xmlns:a16="http://schemas.microsoft.com/office/drawing/2014/main" id="{8798888A-8548-44E5-88FD-898957FDD020}"/>
              </a:ext>
            </a:extLst>
          </p:cNvPr>
          <p:cNvSpPr>
            <a:spLocks noGrp="1"/>
          </p:cNvSpPr>
          <p:nvPr>
            <p:ph idx="1"/>
          </p:nvPr>
        </p:nvSpPr>
        <p:spPr>
          <a:xfrm>
            <a:off x="838200" y="853440"/>
            <a:ext cx="10515600" cy="5323523"/>
          </a:xfrm>
        </p:spPr>
        <p:txBody>
          <a:bodyPr>
            <a:normAutofit/>
          </a:bodyPr>
          <a:lstStyle/>
          <a:p>
            <a:pPr marL="0" indent="0">
              <a:buNone/>
            </a:pPr>
            <a:r>
              <a:rPr lang="fi-FI" sz="1800" dirty="0"/>
              <a:t>Tässä oppaassa käydään läpi miten </a:t>
            </a:r>
            <a:r>
              <a:rPr lang="fi-FI" sz="1800" dirty="0" err="1"/>
              <a:t>lightfield</a:t>
            </a:r>
            <a:r>
              <a:rPr lang="fi-FI" sz="1800" dirty="0"/>
              <a:t>/</a:t>
            </a:r>
            <a:r>
              <a:rPr lang="fi-FI" sz="1800" dirty="0" err="1"/>
              <a:t>quilt</a:t>
            </a:r>
            <a:r>
              <a:rPr lang="fi-FI" sz="1800" dirty="0"/>
              <a:t>-kuvia luodaan </a:t>
            </a:r>
            <a:r>
              <a:rPr lang="fi-FI" sz="1800" dirty="0" err="1"/>
              <a:t>Looking</a:t>
            </a:r>
            <a:r>
              <a:rPr lang="fi-FI" sz="1800" dirty="0"/>
              <a:t> </a:t>
            </a:r>
            <a:r>
              <a:rPr lang="fi-FI" sz="1800" dirty="0" err="1"/>
              <a:t>Glassille</a:t>
            </a:r>
            <a:r>
              <a:rPr lang="fi-FI" sz="1800" dirty="0"/>
              <a:t> </a:t>
            </a:r>
            <a:r>
              <a:rPr lang="fi-FI" sz="1800" dirty="0" err="1"/>
              <a:t>Blenderissä</a:t>
            </a:r>
            <a:r>
              <a:rPr lang="fi-FI" sz="1800" dirty="0"/>
              <a:t>. </a:t>
            </a:r>
          </a:p>
          <a:p>
            <a:pPr marL="0" indent="0">
              <a:buNone/>
            </a:pPr>
            <a:endParaRPr lang="fi-FI" sz="1800" dirty="0"/>
          </a:p>
          <a:p>
            <a:pPr marL="0" indent="0">
              <a:buNone/>
            </a:pPr>
            <a:r>
              <a:rPr lang="fi-FI" sz="1800" dirty="0"/>
              <a:t>Tarvittavat lataukset</a:t>
            </a:r>
          </a:p>
          <a:p>
            <a:r>
              <a:rPr lang="fi-FI" sz="1800" dirty="0" err="1"/>
              <a:t>Blender</a:t>
            </a:r>
            <a:r>
              <a:rPr lang="fi-FI" sz="1800" dirty="0"/>
              <a:t> </a:t>
            </a:r>
            <a:r>
              <a:rPr lang="sv-SE" sz="1800" dirty="0">
                <a:hlinkClick r:id="rId2"/>
              </a:rPr>
              <a:t>https://www.blender.org/</a:t>
            </a:r>
            <a:endParaRPr lang="fi-FI" sz="1800" dirty="0"/>
          </a:p>
          <a:p>
            <a:r>
              <a:rPr lang="fi-FI" sz="1800" dirty="0" err="1"/>
              <a:t>Render</a:t>
            </a:r>
            <a:r>
              <a:rPr lang="fi-FI" sz="1800" dirty="0"/>
              <a:t> </a:t>
            </a:r>
            <a:r>
              <a:rPr lang="fi-FI" sz="1800" dirty="0" err="1"/>
              <a:t>Burst</a:t>
            </a:r>
            <a:r>
              <a:rPr lang="fi-FI" sz="1800" dirty="0"/>
              <a:t> </a:t>
            </a:r>
            <a:r>
              <a:rPr lang="sv-SE" sz="1800" dirty="0">
                <a:hlinkClick r:id="rId3"/>
              </a:rPr>
              <a:t>https://github.com/VertStretch/RenderBurst</a:t>
            </a:r>
            <a:endParaRPr lang="sv-SE" sz="1800" dirty="0"/>
          </a:p>
          <a:p>
            <a:r>
              <a:rPr lang="fi-FI" sz="1800" dirty="0" err="1"/>
              <a:t>Lightfield</a:t>
            </a:r>
            <a:r>
              <a:rPr lang="fi-FI" sz="1800" dirty="0"/>
              <a:t> Photo </a:t>
            </a:r>
            <a:r>
              <a:rPr lang="fi-FI" sz="1800" dirty="0" err="1"/>
              <a:t>App</a:t>
            </a:r>
            <a:r>
              <a:rPr lang="fi-FI" sz="1800" dirty="0"/>
              <a:t> </a:t>
            </a:r>
            <a:r>
              <a:rPr lang="sv-SE" sz="1800" dirty="0">
                <a:hlinkClick r:id="rId4"/>
              </a:rPr>
              <a:t>https://lookingglassfactory.com/devtools/lightfield-photo-app</a:t>
            </a:r>
            <a:endParaRPr lang="fi-FI" sz="1800" dirty="0"/>
          </a:p>
        </p:txBody>
      </p:sp>
    </p:spTree>
    <p:extLst>
      <p:ext uri="{BB962C8B-B14F-4D97-AF65-F5344CB8AC3E}">
        <p14:creationId xmlns:p14="http://schemas.microsoft.com/office/powerpoint/2010/main" val="1197583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elektroniikka, valkokangas, tietokone&#10;&#10;Kuvaus luotu automaattisesti">
            <a:extLst>
              <a:ext uri="{FF2B5EF4-FFF2-40B4-BE49-F238E27FC236}">
                <a16:creationId xmlns:a16="http://schemas.microsoft.com/office/drawing/2014/main" id="{0F97D9C3-8B24-451D-A31B-F86BB7A2D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646331"/>
          </a:xfrm>
          <a:prstGeom prst="rect">
            <a:avLst/>
          </a:prstGeom>
          <a:noFill/>
        </p:spPr>
        <p:txBody>
          <a:bodyPr wrap="square" rtlCol="0">
            <a:spAutoFit/>
          </a:bodyPr>
          <a:lstStyle/>
          <a:p>
            <a:r>
              <a:rPr lang="fi-FI" dirty="0">
                <a:ln w="3175">
                  <a:solidFill>
                    <a:schemeClr val="bg1"/>
                  </a:solidFill>
                </a:ln>
                <a:solidFill>
                  <a:schemeClr val="bg1"/>
                </a:solidFill>
              </a:rPr>
              <a:t>18. Siirry aktiivisen kameran näkymään (</a:t>
            </a:r>
            <a:r>
              <a:rPr lang="fi-FI" dirty="0" err="1">
                <a:ln w="3175">
                  <a:solidFill>
                    <a:schemeClr val="bg1"/>
                  </a:solidFill>
                </a:ln>
                <a:solidFill>
                  <a:schemeClr val="bg1"/>
                </a:solidFill>
              </a:rPr>
              <a:t>Numpad</a:t>
            </a:r>
            <a:r>
              <a:rPr lang="fi-FI" dirty="0">
                <a:ln w="3175">
                  <a:solidFill>
                    <a:schemeClr val="bg1"/>
                  </a:solidFill>
                </a:ln>
                <a:solidFill>
                  <a:schemeClr val="bg1"/>
                </a:solidFill>
              </a:rPr>
              <a:t> 0) ja skaalaa kaikkia kameroita pienemmäksi (S, raahaa hiirtä vasemmalle) kunnes malli tulee kameran rajojen sisään.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910460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elektroniikka, tietokone, sisä&#10;&#10;Kuvaus luotu automaattisesti">
            <a:extLst>
              <a:ext uri="{FF2B5EF4-FFF2-40B4-BE49-F238E27FC236}">
                <a16:creationId xmlns:a16="http://schemas.microsoft.com/office/drawing/2014/main" id="{79D4F0DF-9C75-4447-A6F6-1E76AFD8F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646331"/>
          </a:xfrm>
          <a:prstGeom prst="rect">
            <a:avLst/>
          </a:prstGeom>
          <a:noFill/>
        </p:spPr>
        <p:txBody>
          <a:bodyPr wrap="square" rtlCol="0">
            <a:spAutoFit/>
          </a:bodyPr>
          <a:lstStyle/>
          <a:p>
            <a:r>
              <a:rPr lang="fi-FI" dirty="0">
                <a:ln w="3175">
                  <a:solidFill>
                    <a:schemeClr val="bg1"/>
                  </a:solidFill>
                </a:ln>
                <a:solidFill>
                  <a:schemeClr val="bg1"/>
                </a:solidFill>
              </a:rPr>
              <a:t>19. Nyt jos siirrymme Top </a:t>
            </a:r>
            <a:r>
              <a:rPr lang="fi-FI" dirty="0" err="1">
                <a:ln w="3175">
                  <a:solidFill>
                    <a:schemeClr val="bg1"/>
                  </a:solidFill>
                </a:ln>
                <a:solidFill>
                  <a:schemeClr val="bg1"/>
                </a:solidFill>
              </a:rPr>
              <a:t>Orthographic</a:t>
            </a:r>
            <a:r>
              <a:rPr lang="fi-FI" dirty="0">
                <a:ln w="3175">
                  <a:solidFill>
                    <a:schemeClr val="bg1"/>
                  </a:solidFill>
                </a:ln>
                <a:solidFill>
                  <a:schemeClr val="bg1"/>
                </a:solidFill>
              </a:rPr>
              <a:t>-näkymään (</a:t>
            </a:r>
            <a:r>
              <a:rPr lang="fi-FI" dirty="0" err="1">
                <a:ln w="3175">
                  <a:solidFill>
                    <a:schemeClr val="bg1"/>
                  </a:solidFill>
                </a:ln>
                <a:solidFill>
                  <a:schemeClr val="bg1"/>
                </a:solidFill>
              </a:rPr>
              <a:t>Numpad</a:t>
            </a:r>
            <a:r>
              <a:rPr lang="fi-FI" dirty="0">
                <a:ln w="3175">
                  <a:solidFill>
                    <a:schemeClr val="bg1"/>
                  </a:solidFill>
                </a:ln>
                <a:solidFill>
                  <a:schemeClr val="bg1"/>
                </a:solidFill>
              </a:rPr>
              <a:t> 7) ja aktivoimme </a:t>
            </a:r>
            <a:r>
              <a:rPr lang="fi-FI" dirty="0" err="1">
                <a:ln w="3175">
                  <a:solidFill>
                    <a:schemeClr val="bg1"/>
                  </a:solidFill>
                </a:ln>
                <a:solidFill>
                  <a:schemeClr val="bg1"/>
                </a:solidFill>
              </a:rPr>
              <a:t>Measure</a:t>
            </a:r>
            <a:r>
              <a:rPr lang="fi-FI" dirty="0">
                <a:ln w="3175">
                  <a:solidFill>
                    <a:schemeClr val="bg1"/>
                  </a:solidFill>
                </a:ln>
                <a:solidFill>
                  <a:schemeClr val="bg1"/>
                </a:solidFill>
              </a:rPr>
              <a:t>-työkalun, niin kameroiden pitäisi olla noin 50° kulmassa malliin nähden.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481845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iruutu 7">
            <a:extLst>
              <a:ext uri="{FF2B5EF4-FFF2-40B4-BE49-F238E27FC236}">
                <a16:creationId xmlns:a16="http://schemas.microsoft.com/office/drawing/2014/main" id="{0E0E3FBD-5CE3-4A68-AFFF-4E82288EFF7E}"/>
              </a:ext>
            </a:extLst>
          </p:cNvPr>
          <p:cNvSpPr txBox="1"/>
          <p:nvPr/>
        </p:nvSpPr>
        <p:spPr>
          <a:xfrm>
            <a:off x="879970" y="806510"/>
            <a:ext cx="10432060" cy="2031325"/>
          </a:xfrm>
          <a:prstGeom prst="rect">
            <a:avLst/>
          </a:prstGeom>
          <a:noFill/>
        </p:spPr>
        <p:txBody>
          <a:bodyPr wrap="square" rtlCol="0">
            <a:spAutoFit/>
          </a:bodyPr>
          <a:lstStyle/>
          <a:p>
            <a:r>
              <a:rPr lang="fi-FI" b="1" dirty="0">
                <a:ln w="3175">
                  <a:solidFill>
                    <a:schemeClr val="bg1"/>
                  </a:solidFill>
                </a:ln>
              </a:rPr>
              <a:t>20. Lataa ja asenna </a:t>
            </a:r>
            <a:r>
              <a:rPr lang="fi-FI" b="1" dirty="0" err="1">
                <a:ln w="3175">
                  <a:solidFill>
                    <a:schemeClr val="bg1"/>
                  </a:solidFill>
                </a:ln>
              </a:rPr>
              <a:t>Render</a:t>
            </a:r>
            <a:r>
              <a:rPr lang="fi-FI" b="1" dirty="0">
                <a:ln w="3175">
                  <a:solidFill>
                    <a:schemeClr val="bg1"/>
                  </a:solidFill>
                </a:ln>
              </a:rPr>
              <a:t> </a:t>
            </a:r>
            <a:r>
              <a:rPr lang="fi-FI" b="1" dirty="0" err="1">
                <a:ln w="3175">
                  <a:solidFill>
                    <a:schemeClr val="bg1"/>
                  </a:solidFill>
                </a:ln>
              </a:rPr>
              <a:t>Burst</a:t>
            </a:r>
            <a:r>
              <a:rPr lang="fi-FI" b="1" dirty="0">
                <a:ln w="3175">
                  <a:solidFill>
                    <a:schemeClr val="bg1"/>
                  </a:solidFill>
                </a:ln>
              </a:rPr>
              <a:t> lisäosa </a:t>
            </a:r>
            <a:r>
              <a:rPr lang="fi-FI" b="1" dirty="0" err="1">
                <a:ln w="3175">
                  <a:solidFill>
                    <a:schemeClr val="bg1"/>
                  </a:solidFill>
                </a:ln>
              </a:rPr>
              <a:t>Blenderiin</a:t>
            </a:r>
            <a:r>
              <a:rPr lang="fi-FI" b="1" dirty="0">
                <a:ln w="3175">
                  <a:solidFill>
                    <a:schemeClr val="bg1"/>
                  </a:solidFill>
                </a:ln>
              </a:rPr>
              <a:t> osoitteesta </a:t>
            </a:r>
            <a:r>
              <a:rPr lang="sv-SE" dirty="0">
                <a:hlinkClick r:id="rId2"/>
              </a:rPr>
              <a:t>https://github.com/VertStretch/RenderBurst</a:t>
            </a:r>
            <a:r>
              <a:rPr lang="sv-SE" dirty="0"/>
              <a:t> </a:t>
            </a:r>
            <a:r>
              <a:rPr lang="sv-SE" dirty="0" err="1"/>
              <a:t>Asennus</a:t>
            </a:r>
            <a:r>
              <a:rPr lang="sv-SE" dirty="0"/>
              <a:t> </a:t>
            </a:r>
            <a:r>
              <a:rPr lang="sv-SE" dirty="0" err="1"/>
              <a:t>ohjeet</a:t>
            </a:r>
            <a:r>
              <a:rPr lang="sv-SE" dirty="0"/>
              <a:t> </a:t>
            </a:r>
            <a:r>
              <a:rPr lang="sv-SE" dirty="0" err="1"/>
              <a:t>löytyvät</a:t>
            </a:r>
            <a:r>
              <a:rPr lang="sv-SE" dirty="0"/>
              <a:t> </a:t>
            </a:r>
            <a:r>
              <a:rPr lang="sv-SE" dirty="0" err="1"/>
              <a:t>linkistä</a:t>
            </a:r>
            <a:r>
              <a:rPr lang="sv-SE" dirty="0"/>
              <a:t>. </a:t>
            </a:r>
          </a:p>
          <a:p>
            <a:endParaRPr lang="sv-SE" dirty="0"/>
          </a:p>
          <a:p>
            <a:r>
              <a:rPr lang="sv-SE" dirty="0" err="1"/>
              <a:t>Render</a:t>
            </a:r>
            <a:r>
              <a:rPr lang="sv-SE" dirty="0"/>
              <a:t> </a:t>
            </a:r>
            <a:r>
              <a:rPr lang="sv-SE" dirty="0" err="1"/>
              <a:t>Burst</a:t>
            </a:r>
            <a:r>
              <a:rPr lang="sv-SE" dirty="0"/>
              <a:t> </a:t>
            </a:r>
            <a:r>
              <a:rPr lang="sv-SE" dirty="0" err="1"/>
              <a:t>helpottaa</a:t>
            </a:r>
            <a:r>
              <a:rPr lang="sv-SE" dirty="0"/>
              <a:t> </a:t>
            </a:r>
            <a:r>
              <a:rPr lang="sv-SE" dirty="0" err="1"/>
              <a:t>renderöintiä</a:t>
            </a:r>
            <a:r>
              <a:rPr lang="sv-SE" dirty="0"/>
              <a:t> </a:t>
            </a:r>
            <a:r>
              <a:rPr lang="sv-SE" dirty="0" err="1"/>
              <a:t>automatisoimalla</a:t>
            </a:r>
            <a:r>
              <a:rPr lang="sv-SE" dirty="0"/>
              <a:t> </a:t>
            </a:r>
            <a:r>
              <a:rPr lang="sv-SE" dirty="0" err="1"/>
              <a:t>usean</a:t>
            </a:r>
            <a:r>
              <a:rPr lang="sv-SE" dirty="0"/>
              <a:t> kameran </a:t>
            </a:r>
            <a:r>
              <a:rPr lang="sv-SE" dirty="0" err="1"/>
              <a:t>kuvan</a:t>
            </a:r>
            <a:r>
              <a:rPr lang="sv-SE" dirty="0"/>
              <a:t> </a:t>
            </a:r>
            <a:r>
              <a:rPr lang="sv-SE" dirty="0" err="1"/>
              <a:t>renderöinnin</a:t>
            </a:r>
            <a:r>
              <a:rPr lang="sv-SE" dirty="0"/>
              <a:t> ja </a:t>
            </a:r>
            <a:r>
              <a:rPr lang="sv-SE" dirty="0" err="1"/>
              <a:t>tallentamisen</a:t>
            </a:r>
            <a:r>
              <a:rPr lang="sv-SE" dirty="0"/>
              <a:t> </a:t>
            </a:r>
            <a:r>
              <a:rPr lang="sv-SE" dirty="0" err="1"/>
              <a:t>yhden</a:t>
            </a:r>
            <a:r>
              <a:rPr lang="sv-SE" dirty="0"/>
              <a:t> </a:t>
            </a:r>
            <a:r>
              <a:rPr lang="sv-SE" dirty="0" err="1"/>
              <a:t>napin</a:t>
            </a:r>
            <a:r>
              <a:rPr lang="sv-SE" dirty="0"/>
              <a:t> </a:t>
            </a:r>
            <a:r>
              <a:rPr lang="sv-SE" dirty="0" err="1"/>
              <a:t>painalluksen</a:t>
            </a:r>
            <a:r>
              <a:rPr lang="sv-SE" dirty="0"/>
              <a:t> </a:t>
            </a:r>
            <a:r>
              <a:rPr lang="sv-SE" dirty="0" err="1"/>
              <a:t>taakse</a:t>
            </a:r>
            <a:r>
              <a:rPr lang="sv-SE" dirty="0"/>
              <a:t>. </a:t>
            </a:r>
            <a:r>
              <a:rPr lang="sv-SE" dirty="0" err="1"/>
              <a:t>Säästät</a:t>
            </a:r>
            <a:r>
              <a:rPr lang="sv-SE" dirty="0"/>
              <a:t> </a:t>
            </a:r>
            <a:r>
              <a:rPr lang="sv-SE" dirty="0" err="1"/>
              <a:t>aikaa</a:t>
            </a:r>
            <a:r>
              <a:rPr lang="sv-SE" dirty="0"/>
              <a:t> </a:t>
            </a:r>
            <a:r>
              <a:rPr lang="sv-SE" dirty="0" err="1"/>
              <a:t>sekä</a:t>
            </a:r>
            <a:r>
              <a:rPr lang="sv-SE" dirty="0"/>
              <a:t> </a:t>
            </a:r>
            <a:r>
              <a:rPr lang="sv-SE" dirty="0" err="1"/>
              <a:t>hermojasi</a:t>
            </a:r>
            <a:r>
              <a:rPr lang="sv-SE" dirty="0"/>
              <a:t>. </a:t>
            </a:r>
            <a:r>
              <a:rPr lang="sv-SE" dirty="0" err="1"/>
              <a:t>Ilman</a:t>
            </a:r>
            <a:r>
              <a:rPr lang="sv-SE" dirty="0"/>
              <a:t> </a:t>
            </a:r>
            <a:r>
              <a:rPr lang="sv-SE" dirty="0" err="1"/>
              <a:t>Render</a:t>
            </a:r>
            <a:r>
              <a:rPr lang="sv-SE" dirty="0"/>
              <a:t> </a:t>
            </a:r>
            <a:r>
              <a:rPr lang="sv-SE" dirty="0" err="1"/>
              <a:t>Burstia</a:t>
            </a:r>
            <a:r>
              <a:rPr lang="sv-SE" dirty="0"/>
              <a:t> </a:t>
            </a:r>
            <a:r>
              <a:rPr lang="sv-SE" dirty="0" err="1"/>
              <a:t>jokainen</a:t>
            </a:r>
            <a:r>
              <a:rPr lang="sv-SE" dirty="0"/>
              <a:t> kuva </a:t>
            </a:r>
            <a:r>
              <a:rPr lang="sv-SE" dirty="0" err="1"/>
              <a:t>tulisi</a:t>
            </a:r>
            <a:r>
              <a:rPr lang="sv-SE" dirty="0"/>
              <a:t> </a:t>
            </a:r>
            <a:r>
              <a:rPr lang="sv-SE" dirty="0" err="1"/>
              <a:t>yksitellen</a:t>
            </a:r>
            <a:r>
              <a:rPr lang="sv-SE" dirty="0"/>
              <a:t> </a:t>
            </a:r>
            <a:r>
              <a:rPr lang="sv-SE" dirty="0" err="1"/>
              <a:t>renderöidä</a:t>
            </a:r>
            <a:r>
              <a:rPr lang="sv-SE" dirty="0"/>
              <a:t>, </a:t>
            </a:r>
            <a:r>
              <a:rPr lang="sv-SE" dirty="0" err="1"/>
              <a:t>tallentaa</a:t>
            </a:r>
            <a:r>
              <a:rPr lang="sv-SE" dirty="0"/>
              <a:t> kovalevylle </a:t>
            </a:r>
            <a:r>
              <a:rPr lang="sv-SE" dirty="0" err="1"/>
              <a:t>numerojärjestykessä</a:t>
            </a:r>
            <a:r>
              <a:rPr lang="sv-SE" dirty="0"/>
              <a:t> </a:t>
            </a:r>
            <a:r>
              <a:rPr lang="sv-SE" dirty="0" err="1"/>
              <a:t>oikealla</a:t>
            </a:r>
            <a:r>
              <a:rPr lang="sv-SE" dirty="0"/>
              <a:t> </a:t>
            </a:r>
            <a:r>
              <a:rPr lang="sv-SE" dirty="0" err="1"/>
              <a:t>nimellä</a:t>
            </a:r>
            <a:r>
              <a:rPr lang="sv-SE" dirty="0"/>
              <a:t>, ja </a:t>
            </a:r>
            <a:r>
              <a:rPr lang="sv-SE" dirty="0" err="1"/>
              <a:t>aktiivista</a:t>
            </a:r>
            <a:r>
              <a:rPr lang="sv-SE" dirty="0"/>
              <a:t> </a:t>
            </a:r>
            <a:r>
              <a:rPr lang="sv-SE" dirty="0" err="1"/>
              <a:t>kameraa</a:t>
            </a:r>
            <a:r>
              <a:rPr lang="sv-SE" dirty="0"/>
              <a:t> </a:t>
            </a:r>
            <a:r>
              <a:rPr lang="sv-SE" dirty="0" err="1"/>
              <a:t>pitäisi</a:t>
            </a:r>
            <a:r>
              <a:rPr lang="sv-SE" dirty="0"/>
              <a:t> </a:t>
            </a:r>
            <a:r>
              <a:rPr lang="sv-SE" dirty="0" err="1"/>
              <a:t>vaihtaa</a:t>
            </a:r>
            <a:r>
              <a:rPr lang="sv-SE" dirty="0"/>
              <a:t> </a:t>
            </a:r>
            <a:r>
              <a:rPr lang="sv-SE" dirty="0" err="1"/>
              <a:t>seuraavaan</a:t>
            </a:r>
            <a:r>
              <a:rPr lang="sv-SE" dirty="0"/>
              <a:t>.</a:t>
            </a:r>
          </a:p>
        </p:txBody>
      </p:sp>
    </p:spTree>
    <p:extLst>
      <p:ext uri="{BB962C8B-B14F-4D97-AF65-F5344CB8AC3E}">
        <p14:creationId xmlns:p14="http://schemas.microsoft.com/office/powerpoint/2010/main" val="1020310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elektroniikka, näyttö, valkokangas, tietokone&#10;&#10;Kuvaus luotu automaattisesti">
            <a:extLst>
              <a:ext uri="{FF2B5EF4-FFF2-40B4-BE49-F238E27FC236}">
                <a16:creationId xmlns:a16="http://schemas.microsoft.com/office/drawing/2014/main" id="{5251E7EF-29BB-416F-8C1C-FA7F2ECBA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1200329"/>
          </a:xfrm>
          <a:prstGeom prst="rect">
            <a:avLst/>
          </a:prstGeom>
          <a:noFill/>
        </p:spPr>
        <p:txBody>
          <a:bodyPr wrap="square" rtlCol="0">
            <a:spAutoFit/>
          </a:bodyPr>
          <a:lstStyle/>
          <a:p>
            <a:r>
              <a:rPr lang="fi-FI" dirty="0">
                <a:ln w="3175">
                  <a:solidFill>
                    <a:schemeClr val="bg1"/>
                  </a:solidFill>
                </a:ln>
                <a:solidFill>
                  <a:schemeClr val="bg1"/>
                </a:solidFill>
              </a:rPr>
              <a:t>21. Varmista että kohteesi on valaistu. Vaihda </a:t>
            </a:r>
            <a:r>
              <a:rPr lang="fi-FI" dirty="0" err="1">
                <a:ln w="3175">
                  <a:solidFill>
                    <a:schemeClr val="bg1"/>
                  </a:solidFill>
                </a:ln>
                <a:solidFill>
                  <a:schemeClr val="bg1"/>
                </a:solidFill>
              </a:rPr>
              <a:t>Shading</a:t>
            </a:r>
            <a:r>
              <a:rPr lang="fi-FI" dirty="0">
                <a:ln w="3175">
                  <a:solidFill>
                    <a:schemeClr val="bg1"/>
                  </a:solidFill>
                </a:ln>
                <a:solidFill>
                  <a:schemeClr val="bg1"/>
                </a:solidFill>
              </a:rPr>
              <a:t> </a:t>
            </a:r>
            <a:r>
              <a:rPr lang="fi-FI" dirty="0" err="1">
                <a:ln w="3175">
                  <a:solidFill>
                    <a:schemeClr val="bg1"/>
                  </a:solidFill>
                </a:ln>
                <a:solidFill>
                  <a:schemeClr val="bg1"/>
                </a:solidFill>
              </a:rPr>
              <a:t>mode</a:t>
            </a:r>
            <a:r>
              <a:rPr lang="fi-FI" dirty="0">
                <a:ln w="3175">
                  <a:solidFill>
                    <a:schemeClr val="bg1"/>
                  </a:solidFill>
                </a:ln>
                <a:solidFill>
                  <a:schemeClr val="bg1"/>
                </a:solidFill>
              </a:rPr>
              <a:t> renderöityyn tilaan (</a:t>
            </a:r>
            <a:r>
              <a:rPr lang="fi-FI" dirty="0" err="1">
                <a:ln w="3175">
                  <a:solidFill>
                    <a:schemeClr val="bg1"/>
                  </a:solidFill>
                </a:ln>
                <a:solidFill>
                  <a:schemeClr val="bg1"/>
                </a:solidFill>
              </a:rPr>
              <a:t>viewportin</a:t>
            </a:r>
            <a:r>
              <a:rPr lang="fi-FI" dirty="0">
                <a:ln w="3175">
                  <a:solidFill>
                    <a:schemeClr val="bg1"/>
                  </a:solidFill>
                </a:ln>
                <a:solidFill>
                  <a:schemeClr val="bg1"/>
                </a:solidFill>
              </a:rPr>
              <a:t> oikean yläkulman viimeinen kuvake, tai paina Z ja valitse </a:t>
            </a:r>
            <a:r>
              <a:rPr lang="fi-FI" dirty="0" err="1">
                <a:ln w="3175">
                  <a:solidFill>
                    <a:schemeClr val="bg1"/>
                  </a:solidFill>
                </a:ln>
                <a:solidFill>
                  <a:schemeClr val="bg1"/>
                </a:solidFill>
              </a:rPr>
              <a:t>Rendered</a:t>
            </a:r>
            <a:r>
              <a:rPr lang="fi-FI" dirty="0">
                <a:ln w="3175">
                  <a:solidFill>
                    <a:schemeClr val="bg1"/>
                  </a:solidFill>
                </a:ln>
                <a:solidFill>
                  <a:schemeClr val="bg1"/>
                </a:solidFill>
              </a:rPr>
              <a:t>). Testauksessa kannattaa käyttää </a:t>
            </a:r>
            <a:r>
              <a:rPr lang="fi-FI" dirty="0" err="1">
                <a:ln w="3175">
                  <a:solidFill>
                    <a:schemeClr val="bg1"/>
                  </a:solidFill>
                </a:ln>
                <a:solidFill>
                  <a:schemeClr val="bg1"/>
                </a:solidFill>
              </a:rPr>
              <a:t>Eevee-rendermoottoria</a:t>
            </a:r>
            <a:r>
              <a:rPr lang="fi-FI" dirty="0">
                <a:ln w="3175">
                  <a:solidFill>
                    <a:schemeClr val="bg1"/>
                  </a:solidFill>
                </a:ln>
                <a:solidFill>
                  <a:schemeClr val="bg1"/>
                </a:solidFill>
              </a:rPr>
              <a:t>. Tämän pitäisi olla normaalisti valittuna, mutta tarkista se silti </a:t>
            </a:r>
            <a:r>
              <a:rPr lang="fi-FI" dirty="0" err="1">
                <a:ln w="3175">
                  <a:solidFill>
                    <a:schemeClr val="bg1"/>
                  </a:solidFill>
                </a:ln>
                <a:solidFill>
                  <a:schemeClr val="bg1"/>
                </a:solidFill>
              </a:rPr>
              <a:t>Render</a:t>
            </a:r>
            <a:r>
              <a:rPr lang="fi-FI" dirty="0">
                <a:ln w="3175">
                  <a:solidFill>
                    <a:schemeClr val="bg1"/>
                  </a:solidFill>
                </a:ln>
                <a:solidFill>
                  <a:schemeClr val="bg1"/>
                </a:solidFill>
              </a:rPr>
              <a:t> </a:t>
            </a:r>
            <a:r>
              <a:rPr lang="fi-FI" dirty="0" err="1">
                <a:ln w="3175">
                  <a:solidFill>
                    <a:schemeClr val="bg1"/>
                  </a:solidFill>
                </a:ln>
                <a:solidFill>
                  <a:schemeClr val="bg1"/>
                </a:solidFill>
              </a:rPr>
              <a:t>Properties</a:t>
            </a:r>
            <a:r>
              <a:rPr lang="fi-FI" dirty="0">
                <a:ln w="3175">
                  <a:solidFill>
                    <a:schemeClr val="bg1"/>
                  </a:solidFill>
                </a:ln>
                <a:solidFill>
                  <a:schemeClr val="bg1"/>
                </a:solidFill>
              </a:rPr>
              <a:t>-välilehdeltä.</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275997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 näyttö, tietokone, valkokangas&#10;&#10;Kuvaus luotu automaattisesti">
            <a:extLst>
              <a:ext uri="{FF2B5EF4-FFF2-40B4-BE49-F238E27FC236}">
                <a16:creationId xmlns:a16="http://schemas.microsoft.com/office/drawing/2014/main" id="{BF32CA87-F319-461F-8F3A-E23F0867E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1477328"/>
          </a:xfrm>
          <a:prstGeom prst="rect">
            <a:avLst/>
          </a:prstGeom>
          <a:noFill/>
        </p:spPr>
        <p:txBody>
          <a:bodyPr wrap="square" rtlCol="0">
            <a:spAutoFit/>
          </a:bodyPr>
          <a:lstStyle/>
          <a:p>
            <a:r>
              <a:rPr lang="fi-FI" dirty="0">
                <a:ln w="3175">
                  <a:solidFill>
                    <a:schemeClr val="bg1"/>
                  </a:solidFill>
                </a:ln>
                <a:solidFill>
                  <a:schemeClr val="bg1"/>
                </a:solidFill>
              </a:rPr>
              <a:t>21. </a:t>
            </a:r>
            <a:r>
              <a:rPr lang="fi-FI" dirty="0" err="1">
                <a:ln w="3175">
                  <a:solidFill>
                    <a:schemeClr val="bg1"/>
                  </a:solidFill>
                </a:ln>
                <a:solidFill>
                  <a:schemeClr val="bg1"/>
                </a:solidFill>
              </a:rPr>
              <a:t>Render</a:t>
            </a:r>
            <a:r>
              <a:rPr lang="fi-FI" dirty="0">
                <a:ln w="3175">
                  <a:solidFill>
                    <a:schemeClr val="bg1"/>
                  </a:solidFill>
                </a:ln>
                <a:solidFill>
                  <a:schemeClr val="bg1"/>
                </a:solidFill>
              </a:rPr>
              <a:t> </a:t>
            </a:r>
            <a:r>
              <a:rPr lang="fi-FI" dirty="0" err="1">
                <a:ln w="3175">
                  <a:solidFill>
                    <a:schemeClr val="bg1"/>
                  </a:solidFill>
                </a:ln>
                <a:solidFill>
                  <a:schemeClr val="bg1"/>
                </a:solidFill>
              </a:rPr>
              <a:t>Burst</a:t>
            </a:r>
            <a:r>
              <a:rPr lang="fi-FI" dirty="0">
                <a:ln w="3175">
                  <a:solidFill>
                    <a:schemeClr val="bg1"/>
                  </a:solidFill>
                </a:ln>
                <a:solidFill>
                  <a:schemeClr val="bg1"/>
                </a:solidFill>
              </a:rPr>
              <a:t> vaatii tallennuskansion johon kuvat tallennetaan. Avaa Output </a:t>
            </a:r>
            <a:r>
              <a:rPr lang="fi-FI" dirty="0" err="1">
                <a:ln w="3175">
                  <a:solidFill>
                    <a:schemeClr val="bg1"/>
                  </a:solidFill>
                </a:ln>
                <a:solidFill>
                  <a:schemeClr val="bg1"/>
                </a:solidFill>
              </a:rPr>
              <a:t>Properties</a:t>
            </a:r>
            <a:r>
              <a:rPr lang="fi-FI" dirty="0">
                <a:ln w="3175">
                  <a:solidFill>
                    <a:schemeClr val="bg1"/>
                  </a:solidFill>
                </a:ln>
                <a:solidFill>
                  <a:schemeClr val="bg1"/>
                </a:solidFill>
              </a:rPr>
              <a:t>-välilehti ja valitse Output kohdasta kansio johon haluat kuvasi tallentaa. Täältä voi myös muuttaa resoluutiota. Helppo tapa renderöidä suuremmalla tai pienemmällä resoluutiolla on vaihtaa </a:t>
            </a:r>
            <a:r>
              <a:rPr lang="fi-FI" dirty="0" err="1">
                <a:ln w="3175">
                  <a:solidFill>
                    <a:schemeClr val="bg1"/>
                  </a:solidFill>
                </a:ln>
                <a:solidFill>
                  <a:schemeClr val="bg1"/>
                </a:solidFill>
              </a:rPr>
              <a:t>Resolution</a:t>
            </a:r>
            <a:r>
              <a:rPr lang="fi-FI" dirty="0">
                <a:ln w="3175">
                  <a:solidFill>
                    <a:schemeClr val="bg1"/>
                  </a:solidFill>
                </a:ln>
                <a:solidFill>
                  <a:schemeClr val="bg1"/>
                </a:solidFill>
              </a:rPr>
              <a:t> % arvoa. 200% == 3840 x 2160, </a:t>
            </a:r>
          </a:p>
          <a:p>
            <a:r>
              <a:rPr lang="fi-FI" dirty="0">
                <a:ln w="3175">
                  <a:solidFill>
                    <a:schemeClr val="bg1"/>
                  </a:solidFill>
                </a:ln>
                <a:solidFill>
                  <a:schemeClr val="bg1"/>
                </a:solidFill>
              </a:rPr>
              <a:t>50% == 960 x 540 jne.</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444457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 näyttö, tietokone, valkokangas&#10;&#10;Kuvaus luotu automaattisesti">
            <a:extLst>
              <a:ext uri="{FF2B5EF4-FFF2-40B4-BE49-F238E27FC236}">
                <a16:creationId xmlns:a16="http://schemas.microsoft.com/office/drawing/2014/main" id="{8F716C2A-4FE2-4B0F-AAC3-76CF6BDB4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646331"/>
          </a:xfrm>
          <a:prstGeom prst="rect">
            <a:avLst/>
          </a:prstGeom>
          <a:noFill/>
        </p:spPr>
        <p:txBody>
          <a:bodyPr wrap="square" rtlCol="0">
            <a:spAutoFit/>
          </a:bodyPr>
          <a:lstStyle/>
          <a:p>
            <a:r>
              <a:rPr lang="fi-FI" dirty="0">
                <a:ln w="3175">
                  <a:solidFill>
                    <a:schemeClr val="bg1"/>
                  </a:solidFill>
                </a:ln>
                <a:solidFill>
                  <a:schemeClr val="bg1"/>
                </a:solidFill>
              </a:rPr>
              <a:t>23. Nyt voimme renderöidä kaikki kuvat. Siirry </a:t>
            </a:r>
            <a:r>
              <a:rPr lang="fi-FI" dirty="0" err="1">
                <a:ln w="3175">
                  <a:solidFill>
                    <a:schemeClr val="bg1"/>
                  </a:solidFill>
                </a:ln>
                <a:solidFill>
                  <a:schemeClr val="bg1"/>
                </a:solidFill>
              </a:rPr>
              <a:t>Render</a:t>
            </a:r>
            <a:r>
              <a:rPr lang="fi-FI" dirty="0">
                <a:ln w="3175">
                  <a:solidFill>
                    <a:schemeClr val="bg1"/>
                  </a:solidFill>
                </a:ln>
                <a:solidFill>
                  <a:schemeClr val="bg1"/>
                </a:solidFill>
              </a:rPr>
              <a:t> </a:t>
            </a:r>
            <a:r>
              <a:rPr lang="fi-FI" dirty="0" err="1">
                <a:ln w="3175">
                  <a:solidFill>
                    <a:schemeClr val="bg1"/>
                  </a:solidFill>
                </a:ln>
                <a:solidFill>
                  <a:schemeClr val="bg1"/>
                </a:solidFill>
              </a:rPr>
              <a:t>Properties</a:t>
            </a:r>
            <a:r>
              <a:rPr lang="fi-FI" dirty="0">
                <a:ln w="3175">
                  <a:solidFill>
                    <a:schemeClr val="bg1"/>
                  </a:solidFill>
                </a:ln>
                <a:solidFill>
                  <a:schemeClr val="bg1"/>
                </a:solidFill>
              </a:rPr>
              <a:t>-välilehdelle, rullaa valikkoa alas kunnes löydät </a:t>
            </a:r>
            <a:r>
              <a:rPr lang="fi-FI" dirty="0" err="1">
                <a:ln w="3175">
                  <a:solidFill>
                    <a:schemeClr val="bg1"/>
                  </a:solidFill>
                </a:ln>
                <a:solidFill>
                  <a:schemeClr val="bg1"/>
                </a:solidFill>
              </a:rPr>
              <a:t>Render</a:t>
            </a:r>
            <a:r>
              <a:rPr lang="fi-FI" dirty="0">
                <a:ln w="3175">
                  <a:solidFill>
                    <a:schemeClr val="bg1"/>
                  </a:solidFill>
                </a:ln>
                <a:solidFill>
                  <a:schemeClr val="bg1"/>
                </a:solidFill>
              </a:rPr>
              <a:t> </a:t>
            </a:r>
            <a:r>
              <a:rPr lang="fi-FI" dirty="0" err="1">
                <a:ln w="3175">
                  <a:solidFill>
                    <a:schemeClr val="bg1"/>
                  </a:solidFill>
                </a:ln>
                <a:solidFill>
                  <a:schemeClr val="bg1"/>
                </a:solidFill>
              </a:rPr>
              <a:t>Burst</a:t>
            </a:r>
            <a:r>
              <a:rPr lang="fi-FI" dirty="0">
                <a:ln w="3175">
                  <a:solidFill>
                    <a:schemeClr val="bg1"/>
                  </a:solidFill>
                </a:ln>
                <a:solidFill>
                  <a:schemeClr val="bg1"/>
                </a:solidFill>
              </a:rPr>
              <a:t> valikon. Paina </a:t>
            </a:r>
            <a:r>
              <a:rPr lang="fi-FI" dirty="0" err="1">
                <a:ln w="3175">
                  <a:solidFill>
                    <a:schemeClr val="bg1"/>
                  </a:solidFill>
                </a:ln>
                <a:solidFill>
                  <a:schemeClr val="bg1"/>
                </a:solidFill>
              </a:rPr>
              <a:t>Render</a:t>
            </a:r>
            <a:r>
              <a:rPr lang="fi-FI" dirty="0">
                <a:ln w="3175">
                  <a:solidFill>
                    <a:schemeClr val="bg1"/>
                  </a:solidFill>
                </a:ln>
                <a:solidFill>
                  <a:schemeClr val="bg1"/>
                </a:solidFill>
              </a:rPr>
              <a:t>! ja kuvasi tallentuvat.</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2122201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elektroniikka, näyttökuva, tietokone&#10;&#10;Kuvaus luotu automaattisesti">
            <a:extLst>
              <a:ext uri="{FF2B5EF4-FFF2-40B4-BE49-F238E27FC236}">
                <a16:creationId xmlns:a16="http://schemas.microsoft.com/office/drawing/2014/main" id="{F767A67D-1E47-41AE-AB22-4B2A6D0B0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3361888" cy="646331"/>
          </a:xfrm>
          <a:prstGeom prst="rect">
            <a:avLst/>
          </a:prstGeom>
          <a:noFill/>
        </p:spPr>
        <p:txBody>
          <a:bodyPr wrap="square" rtlCol="0">
            <a:spAutoFit/>
          </a:bodyPr>
          <a:lstStyle/>
          <a:p>
            <a:r>
              <a:rPr lang="fi-FI" dirty="0">
                <a:ln w="3175">
                  <a:solidFill>
                    <a:schemeClr val="bg1"/>
                  </a:solidFill>
                </a:ln>
                <a:solidFill>
                  <a:schemeClr val="bg1"/>
                </a:solidFill>
              </a:rPr>
              <a:t>24. Kuvasarja on valmis tuotavaksi </a:t>
            </a:r>
            <a:r>
              <a:rPr lang="fi-FI" dirty="0" err="1">
                <a:ln w="3175">
                  <a:solidFill>
                    <a:schemeClr val="bg1"/>
                  </a:solidFill>
                </a:ln>
                <a:solidFill>
                  <a:schemeClr val="bg1"/>
                </a:solidFill>
              </a:rPr>
              <a:t>Lightfield</a:t>
            </a:r>
            <a:r>
              <a:rPr lang="fi-FI" dirty="0">
                <a:ln w="3175">
                  <a:solidFill>
                    <a:schemeClr val="bg1"/>
                  </a:solidFill>
                </a:ln>
                <a:solidFill>
                  <a:schemeClr val="bg1"/>
                </a:solidFill>
              </a:rPr>
              <a:t> Photo Appiin.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913853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iruutu 7">
            <a:extLst>
              <a:ext uri="{FF2B5EF4-FFF2-40B4-BE49-F238E27FC236}">
                <a16:creationId xmlns:a16="http://schemas.microsoft.com/office/drawing/2014/main" id="{0E0E3FBD-5CE3-4A68-AFFF-4E82288EFF7E}"/>
              </a:ext>
            </a:extLst>
          </p:cNvPr>
          <p:cNvSpPr txBox="1"/>
          <p:nvPr/>
        </p:nvSpPr>
        <p:spPr>
          <a:xfrm>
            <a:off x="797479" y="1140904"/>
            <a:ext cx="10597043" cy="646331"/>
          </a:xfrm>
          <a:prstGeom prst="rect">
            <a:avLst/>
          </a:prstGeom>
          <a:noFill/>
        </p:spPr>
        <p:txBody>
          <a:bodyPr wrap="square" rtlCol="0">
            <a:spAutoFit/>
          </a:bodyPr>
          <a:lstStyle/>
          <a:p>
            <a:r>
              <a:rPr lang="fi-FI" sz="1800" dirty="0">
                <a:effectLst/>
                <a:latin typeface="Calibri" panose="020F0502020204030204" pitchFamily="34" charset="0"/>
                <a:ea typeface="Calibri" panose="020F0502020204030204" pitchFamily="34" charset="0"/>
                <a:cs typeface="Arial" panose="020B0604020202020204" pitchFamily="34" charset="0"/>
              </a:rPr>
              <a:t>Lataa ja asenna </a:t>
            </a:r>
            <a:r>
              <a:rPr lang="fi-FI" sz="1800" dirty="0" err="1">
                <a:effectLst/>
                <a:latin typeface="Calibri" panose="020F0502020204030204" pitchFamily="34" charset="0"/>
                <a:ea typeface="Calibri" panose="020F0502020204030204" pitchFamily="34" charset="0"/>
                <a:cs typeface="Arial" panose="020B0604020202020204" pitchFamily="34" charset="0"/>
              </a:rPr>
              <a:t>Lightfield</a:t>
            </a:r>
            <a:r>
              <a:rPr lang="fi-FI" sz="1800" dirty="0">
                <a:effectLst/>
                <a:latin typeface="Calibri" panose="020F0502020204030204" pitchFamily="34" charset="0"/>
                <a:ea typeface="Calibri" panose="020F0502020204030204" pitchFamily="34" charset="0"/>
                <a:cs typeface="Arial" panose="020B0604020202020204" pitchFamily="34" charset="0"/>
              </a:rPr>
              <a:t> Photo </a:t>
            </a:r>
            <a:r>
              <a:rPr lang="fi-FI" sz="1800" dirty="0" err="1">
                <a:effectLst/>
                <a:latin typeface="Calibri" panose="020F0502020204030204" pitchFamily="34" charset="0"/>
                <a:ea typeface="Calibri" panose="020F0502020204030204" pitchFamily="34" charset="0"/>
                <a:cs typeface="Arial" panose="020B0604020202020204" pitchFamily="34" charset="0"/>
              </a:rPr>
              <a:t>App</a:t>
            </a:r>
            <a:r>
              <a:rPr lang="fi-FI" sz="1800" dirty="0">
                <a:effectLst/>
                <a:latin typeface="Calibri" panose="020F0502020204030204" pitchFamily="34" charset="0"/>
                <a:ea typeface="Calibri" panose="020F0502020204030204" pitchFamily="34" charset="0"/>
                <a:cs typeface="Arial" panose="020B0604020202020204" pitchFamily="34" charset="0"/>
              </a:rPr>
              <a:t> osoitteesta </a:t>
            </a:r>
            <a:r>
              <a:rPr lang="fi-FI"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https://lookingglassfactory.com/devtools/lightfield-photo-app</a:t>
            </a:r>
            <a:r>
              <a:rPr lang="fi-FI" sz="1800" dirty="0">
                <a:effectLst/>
                <a:latin typeface="Calibri" panose="020F0502020204030204" pitchFamily="34" charset="0"/>
                <a:ea typeface="Calibri" panose="020F0502020204030204" pitchFamily="34" charset="0"/>
                <a:cs typeface="Arial" panose="020B0604020202020204" pitchFamily="34" charset="0"/>
              </a:rPr>
              <a:t> </a:t>
            </a:r>
          </a:p>
          <a:p>
            <a:r>
              <a:rPr lang="fi-FI" sz="1800" dirty="0">
                <a:effectLst/>
                <a:latin typeface="Calibri" panose="020F0502020204030204" pitchFamily="34" charset="0"/>
                <a:ea typeface="Calibri" panose="020F0502020204030204" pitchFamily="34" charset="0"/>
                <a:cs typeface="Arial" panose="020B0604020202020204" pitchFamily="34" charset="0"/>
              </a:rPr>
              <a:t>Avaa sovellus, ota </a:t>
            </a:r>
            <a:r>
              <a:rPr lang="fi-FI" dirty="0" err="1">
                <a:latin typeface="Calibri" panose="020F0502020204030204" pitchFamily="34" charset="0"/>
                <a:ea typeface="Calibri" panose="020F0502020204030204" pitchFamily="34" charset="0"/>
                <a:cs typeface="Arial" panose="020B0604020202020204" pitchFamily="34" charset="0"/>
              </a:rPr>
              <a:t>W</a:t>
            </a:r>
            <a:r>
              <a:rPr lang="fi-FI" sz="1800" dirty="0" err="1">
                <a:effectLst/>
                <a:latin typeface="Calibri" panose="020F0502020204030204" pitchFamily="34" charset="0"/>
                <a:ea typeface="Calibri" panose="020F0502020204030204" pitchFamily="34" charset="0"/>
                <a:cs typeface="Arial" panose="020B0604020202020204" pitchFamily="34" charset="0"/>
              </a:rPr>
              <a:t>indowed</a:t>
            </a:r>
            <a:r>
              <a:rPr lang="fi-FI" sz="1800" dirty="0">
                <a:effectLst/>
                <a:latin typeface="Calibri" panose="020F0502020204030204" pitchFamily="34" charset="0"/>
                <a:ea typeface="Calibri" panose="020F0502020204030204" pitchFamily="34" charset="0"/>
                <a:cs typeface="Arial" panose="020B0604020202020204" pitchFamily="34" charset="0"/>
              </a:rPr>
              <a:t> pois käytöstä ja vaihda resoluutioksi 2560 x 1600. Paina Play!</a:t>
            </a:r>
          </a:p>
        </p:txBody>
      </p:sp>
      <p:pic>
        <p:nvPicPr>
          <p:cNvPr id="3" name="Kuva 2" descr="Kuva, joka sisältää kohteen näyttökuva&#10;&#10;Kuvaus luotu automaattisesti">
            <a:extLst>
              <a:ext uri="{FF2B5EF4-FFF2-40B4-BE49-F238E27FC236}">
                <a16:creationId xmlns:a16="http://schemas.microsoft.com/office/drawing/2014/main" id="{9C158993-FFF9-418B-8671-72EB33C05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990" y="2516136"/>
            <a:ext cx="4138019" cy="4107536"/>
          </a:xfrm>
          <a:prstGeom prst="rect">
            <a:avLst/>
          </a:prstGeom>
        </p:spPr>
      </p:pic>
    </p:spTree>
    <p:extLst>
      <p:ext uri="{BB962C8B-B14F-4D97-AF65-F5344CB8AC3E}">
        <p14:creationId xmlns:p14="http://schemas.microsoft.com/office/powerpoint/2010/main" val="1296173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 tietokone&#10;&#10;Kuvaus luotu automaattisesti">
            <a:extLst>
              <a:ext uri="{FF2B5EF4-FFF2-40B4-BE49-F238E27FC236}">
                <a16:creationId xmlns:a16="http://schemas.microsoft.com/office/drawing/2014/main" id="{0F6A6FCA-921B-4103-AA1B-AFF28A8FA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53767" y="6033432"/>
            <a:ext cx="9829800" cy="369332"/>
          </a:xfrm>
          <a:prstGeom prst="rect">
            <a:avLst/>
          </a:prstGeom>
          <a:noFill/>
        </p:spPr>
        <p:txBody>
          <a:bodyPr wrap="square" rtlCol="0">
            <a:spAutoFit/>
          </a:bodyPr>
          <a:lstStyle/>
          <a:p>
            <a:r>
              <a:rPr lang="fi-FI" dirty="0">
                <a:ln w="3175">
                  <a:solidFill>
                    <a:schemeClr val="bg1"/>
                  </a:solidFill>
                </a:ln>
                <a:solidFill>
                  <a:schemeClr val="bg1"/>
                </a:solidFill>
              </a:rPr>
              <a:t>25. Paina New Image, ja valitse </a:t>
            </a:r>
            <a:r>
              <a:rPr lang="fi-FI" dirty="0" err="1">
                <a:ln w="3175">
                  <a:solidFill>
                    <a:schemeClr val="bg1"/>
                  </a:solidFill>
                </a:ln>
                <a:solidFill>
                  <a:schemeClr val="bg1"/>
                </a:solidFill>
              </a:rPr>
              <a:t>Unnamed</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324486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 piirtäminen&#10;&#10;Kuvaus luotu automaattisesti">
            <a:extLst>
              <a:ext uri="{FF2B5EF4-FFF2-40B4-BE49-F238E27FC236}">
                <a16:creationId xmlns:a16="http://schemas.microsoft.com/office/drawing/2014/main" id="{A34347D8-7D87-4D72-AEFC-61B99728C2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03433" y="6201212"/>
            <a:ext cx="9829800" cy="369332"/>
          </a:xfrm>
          <a:prstGeom prst="rect">
            <a:avLst/>
          </a:prstGeom>
          <a:noFill/>
        </p:spPr>
        <p:txBody>
          <a:bodyPr wrap="square" rtlCol="0">
            <a:spAutoFit/>
          </a:bodyPr>
          <a:lstStyle/>
          <a:p>
            <a:r>
              <a:rPr lang="fi-FI" dirty="0">
                <a:ln w="3175">
                  <a:solidFill>
                    <a:schemeClr val="bg1"/>
                  </a:solidFill>
                </a:ln>
                <a:solidFill>
                  <a:schemeClr val="bg1"/>
                </a:solidFill>
              </a:rPr>
              <a:t>26. Täältä voit lisätä kuvat valitsemalla </a:t>
            </a:r>
            <a:r>
              <a:rPr lang="fi-FI" dirty="0" err="1">
                <a:ln w="3175">
                  <a:solidFill>
                    <a:schemeClr val="bg1"/>
                  </a:solidFill>
                </a:ln>
                <a:solidFill>
                  <a:schemeClr val="bg1"/>
                </a:solidFill>
              </a:rPr>
              <a:t>Choose</a:t>
            </a:r>
            <a:r>
              <a:rPr lang="fi-FI" dirty="0">
                <a:ln w="3175">
                  <a:solidFill>
                    <a:schemeClr val="bg1"/>
                  </a:solidFill>
                </a:ln>
                <a:solidFill>
                  <a:schemeClr val="bg1"/>
                </a:solidFill>
              </a:rPr>
              <a:t> </a:t>
            </a:r>
            <a:r>
              <a:rPr lang="fi-FI" dirty="0" err="1">
                <a:ln w="3175">
                  <a:solidFill>
                    <a:schemeClr val="bg1"/>
                  </a:solidFill>
                </a:ln>
                <a:solidFill>
                  <a:schemeClr val="bg1"/>
                </a:solidFill>
              </a:rPr>
              <a:t>Photos</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2800147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1. Avaa </a:t>
            </a:r>
            <a:r>
              <a:rPr lang="fi-FI" dirty="0" err="1">
                <a:ln w="3175">
                  <a:solidFill>
                    <a:schemeClr val="bg1"/>
                  </a:solidFill>
                </a:ln>
                <a:solidFill>
                  <a:schemeClr val="bg1"/>
                </a:solidFill>
              </a:rPr>
              <a:t>Blender</a:t>
            </a:r>
            <a:endParaRPr lang="en-FI" dirty="0">
              <a:ln w="3175">
                <a:solidFill>
                  <a:schemeClr val="bg1"/>
                </a:solidFill>
              </a:ln>
              <a:solidFill>
                <a:schemeClr val="bg1"/>
              </a:solidFill>
            </a:endParaRPr>
          </a:p>
        </p:txBody>
      </p:sp>
      <p:pic>
        <p:nvPicPr>
          <p:cNvPr id="11" name="Kuva 10" descr="Kuva, joka sisältää kohteen tietokone, elektroniikka, näyttö, sisä&#10;&#10;Kuvaus luotu automaattisesti">
            <a:extLst>
              <a:ext uri="{FF2B5EF4-FFF2-40B4-BE49-F238E27FC236}">
                <a16:creationId xmlns:a16="http://schemas.microsoft.com/office/drawing/2014/main" id="{5FF24432-8A1B-4F50-AACB-B84EF2F408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kstiruutu 11">
            <a:extLst>
              <a:ext uri="{FF2B5EF4-FFF2-40B4-BE49-F238E27FC236}">
                <a16:creationId xmlns:a16="http://schemas.microsoft.com/office/drawing/2014/main" id="{A6E406EA-3E1E-4905-A167-51C90D9AD706}"/>
              </a:ext>
            </a:extLst>
          </p:cNvPr>
          <p:cNvSpPr txBox="1"/>
          <p:nvPr/>
        </p:nvSpPr>
        <p:spPr>
          <a:xfrm>
            <a:off x="228600" y="5272568"/>
            <a:ext cx="9744075" cy="646331"/>
          </a:xfrm>
          <a:prstGeom prst="rect">
            <a:avLst/>
          </a:prstGeom>
          <a:noFill/>
        </p:spPr>
        <p:txBody>
          <a:bodyPr wrap="square" rtlCol="0">
            <a:spAutoFit/>
          </a:bodyPr>
          <a:lstStyle/>
          <a:p>
            <a:pPr marL="342900" indent="-342900">
              <a:buAutoNum type="arabicPeriod"/>
            </a:pPr>
            <a:r>
              <a:rPr lang="fi-FI" b="1" dirty="0">
                <a:solidFill>
                  <a:schemeClr val="bg1"/>
                </a:solidFill>
              </a:rPr>
              <a:t>Avaa </a:t>
            </a:r>
            <a:r>
              <a:rPr lang="fi-FI" b="1" dirty="0" err="1">
                <a:solidFill>
                  <a:schemeClr val="bg1"/>
                </a:solidFill>
              </a:rPr>
              <a:t>Blender</a:t>
            </a:r>
            <a:r>
              <a:rPr lang="fi-FI" b="1" dirty="0">
                <a:solidFill>
                  <a:schemeClr val="bg1"/>
                </a:solidFill>
              </a:rPr>
              <a:t>. Valitse kuutio (hiiren vasen) ja poista se (X, hiiren vasemmalla tai Enter vahvistat komennon)</a:t>
            </a:r>
            <a:endParaRPr lang="en-FI" b="1" dirty="0">
              <a:solidFill>
                <a:schemeClr val="bg1"/>
              </a:solidFill>
            </a:endParaRPr>
          </a:p>
        </p:txBody>
      </p:sp>
    </p:spTree>
    <p:extLst>
      <p:ext uri="{BB962C8B-B14F-4D97-AF65-F5344CB8AC3E}">
        <p14:creationId xmlns:p14="http://schemas.microsoft.com/office/powerpoint/2010/main" val="4158363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 tietokone&#10;&#10;Kuvaus luotu automaattisesti">
            <a:extLst>
              <a:ext uri="{FF2B5EF4-FFF2-40B4-BE49-F238E27FC236}">
                <a16:creationId xmlns:a16="http://schemas.microsoft.com/office/drawing/2014/main" id="{3EDF7558-5FD2-499A-AF4A-C8F743D35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03433" y="6184434"/>
            <a:ext cx="9829800" cy="369332"/>
          </a:xfrm>
          <a:prstGeom prst="rect">
            <a:avLst/>
          </a:prstGeom>
          <a:noFill/>
        </p:spPr>
        <p:txBody>
          <a:bodyPr wrap="square" rtlCol="0">
            <a:spAutoFit/>
          </a:bodyPr>
          <a:lstStyle/>
          <a:p>
            <a:r>
              <a:rPr lang="fi-FI" dirty="0">
                <a:ln w="3175">
                  <a:solidFill>
                    <a:schemeClr val="bg1"/>
                  </a:solidFill>
                </a:ln>
                <a:solidFill>
                  <a:schemeClr val="bg1"/>
                </a:solidFill>
              </a:rPr>
              <a:t>26. Valitse kaikki kuvat (Ctrl + A) ja avaa</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418415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10;&#10;Kuvaus luotu automaattisesti">
            <a:extLst>
              <a:ext uri="{FF2B5EF4-FFF2-40B4-BE49-F238E27FC236}">
                <a16:creationId xmlns:a16="http://schemas.microsoft.com/office/drawing/2014/main" id="{25B5803E-41F6-483C-9385-9EE305C09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45378" y="5966320"/>
            <a:ext cx="11675378" cy="923330"/>
          </a:xfrm>
          <a:prstGeom prst="rect">
            <a:avLst/>
          </a:prstGeom>
          <a:noFill/>
        </p:spPr>
        <p:txBody>
          <a:bodyPr wrap="square" rtlCol="0">
            <a:spAutoFit/>
          </a:bodyPr>
          <a:lstStyle/>
          <a:p>
            <a:r>
              <a:rPr lang="fi-FI" dirty="0">
                <a:ln w="3175">
                  <a:solidFill>
                    <a:schemeClr val="bg1"/>
                  </a:solidFill>
                </a:ln>
                <a:solidFill>
                  <a:schemeClr val="bg1"/>
                </a:solidFill>
              </a:rPr>
              <a:t>27. Valitse Set </a:t>
            </a:r>
            <a:r>
              <a:rPr lang="fi-FI" dirty="0" err="1">
                <a:ln w="3175">
                  <a:solidFill>
                    <a:schemeClr val="bg1"/>
                  </a:solidFill>
                </a:ln>
                <a:solidFill>
                  <a:schemeClr val="bg1"/>
                </a:solidFill>
              </a:rPr>
              <a:t>Cropping</a:t>
            </a:r>
            <a:r>
              <a:rPr lang="fi-FI" dirty="0">
                <a:ln w="3175">
                  <a:solidFill>
                    <a:schemeClr val="bg1"/>
                  </a:solidFill>
                </a:ln>
                <a:solidFill>
                  <a:schemeClr val="bg1"/>
                </a:solidFill>
              </a:rPr>
              <a:t>. Täältä voit hallita leikkausta ja tarkennusta. Raahaa kohdistusikkunaa painamalla ikkunan sisältä, skaalaa ikkunan kokoa raahaamalla sinisistä nurkista. Focus-</a:t>
            </a:r>
            <a:r>
              <a:rPr lang="fi-FI" dirty="0" err="1">
                <a:ln w="3175">
                  <a:solidFill>
                    <a:schemeClr val="bg1"/>
                  </a:solidFill>
                </a:ln>
                <a:solidFill>
                  <a:schemeClr val="bg1"/>
                </a:solidFill>
              </a:rPr>
              <a:t>sliderilla</a:t>
            </a:r>
            <a:r>
              <a:rPr lang="fi-FI" dirty="0">
                <a:ln w="3175">
                  <a:solidFill>
                    <a:schemeClr val="bg1"/>
                  </a:solidFill>
                </a:ln>
                <a:solidFill>
                  <a:schemeClr val="bg1"/>
                </a:solidFill>
              </a:rPr>
              <a:t> hallitset tarkennuksen kohtaa syvyyssunnassa. </a:t>
            </a:r>
            <a:r>
              <a:rPr lang="fi-FI" dirty="0" err="1">
                <a:ln w="3175">
                  <a:solidFill>
                    <a:schemeClr val="bg1"/>
                  </a:solidFill>
                </a:ln>
                <a:solidFill>
                  <a:schemeClr val="bg1"/>
                </a:solidFill>
              </a:rPr>
              <a:t>Reverse</a:t>
            </a:r>
            <a:r>
              <a:rPr lang="fi-FI" dirty="0">
                <a:ln w="3175">
                  <a:solidFill>
                    <a:schemeClr val="bg1"/>
                  </a:solidFill>
                </a:ln>
                <a:solidFill>
                  <a:schemeClr val="bg1"/>
                </a:solidFill>
              </a:rPr>
              <a:t> Image kääntää kuvat jos kuvien järjestys vahingossa menisi oikealta vasemmalle.</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750854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 näyttö&#10;&#10;Kuvaus luotu automaattisesti">
            <a:extLst>
              <a:ext uri="{FF2B5EF4-FFF2-40B4-BE49-F238E27FC236}">
                <a16:creationId xmlns:a16="http://schemas.microsoft.com/office/drawing/2014/main" id="{365939C8-F2A3-4061-868D-B81051C39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0211" y="6251546"/>
            <a:ext cx="9829800" cy="369332"/>
          </a:xfrm>
          <a:prstGeom prst="rect">
            <a:avLst/>
          </a:prstGeom>
          <a:noFill/>
        </p:spPr>
        <p:txBody>
          <a:bodyPr wrap="square" rtlCol="0">
            <a:spAutoFit/>
          </a:bodyPr>
          <a:lstStyle/>
          <a:p>
            <a:r>
              <a:rPr lang="fi-FI" dirty="0">
                <a:ln w="3175">
                  <a:solidFill>
                    <a:schemeClr val="bg1"/>
                  </a:solidFill>
                </a:ln>
                <a:solidFill>
                  <a:schemeClr val="bg1"/>
                </a:solidFill>
              </a:rPr>
              <a:t>28. Tallenna </a:t>
            </a:r>
            <a:r>
              <a:rPr lang="fi-FI" dirty="0" err="1">
                <a:ln w="3175">
                  <a:solidFill>
                    <a:schemeClr val="bg1"/>
                  </a:solidFill>
                </a:ln>
                <a:solidFill>
                  <a:schemeClr val="bg1"/>
                </a:solidFill>
              </a:rPr>
              <a:t>Quilt</a:t>
            </a:r>
            <a:r>
              <a:rPr lang="fi-FI" dirty="0">
                <a:ln w="3175">
                  <a:solidFill>
                    <a:schemeClr val="bg1"/>
                  </a:solidFill>
                </a:ln>
                <a:solidFill>
                  <a:schemeClr val="bg1"/>
                </a:solidFill>
              </a:rPr>
              <a:t>-kuva painamalla </a:t>
            </a:r>
            <a:r>
              <a:rPr lang="fi-FI" dirty="0" err="1">
                <a:ln w="3175">
                  <a:solidFill>
                    <a:schemeClr val="bg1"/>
                  </a:solidFill>
                </a:ln>
                <a:solidFill>
                  <a:schemeClr val="bg1"/>
                </a:solidFill>
              </a:rPr>
              <a:t>Save</a:t>
            </a:r>
            <a:r>
              <a:rPr lang="fi-FI" dirty="0">
                <a:ln w="3175">
                  <a:solidFill>
                    <a:schemeClr val="bg1"/>
                  </a:solidFill>
                </a:ln>
                <a:solidFill>
                  <a:schemeClr val="bg1"/>
                </a:solidFill>
              </a:rPr>
              <a:t> </a:t>
            </a:r>
            <a:r>
              <a:rPr lang="fi-FI" dirty="0" err="1">
                <a:ln w="3175">
                  <a:solidFill>
                    <a:schemeClr val="bg1"/>
                  </a:solidFill>
                </a:ln>
                <a:solidFill>
                  <a:schemeClr val="bg1"/>
                </a:solidFill>
              </a:rPr>
              <a:t>Quilt</a:t>
            </a:r>
            <a:r>
              <a:rPr lang="fi-FI" dirty="0">
                <a:ln w="3175">
                  <a:solidFill>
                    <a:schemeClr val="bg1"/>
                  </a:solidFill>
                </a:ln>
                <a:solidFill>
                  <a:schemeClr val="bg1"/>
                </a:solidFill>
              </a:rPr>
              <a:t>.</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517162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10;&#10;Kuvaus luotu automaattisesti">
            <a:extLst>
              <a:ext uri="{FF2B5EF4-FFF2-40B4-BE49-F238E27FC236}">
                <a16:creationId xmlns:a16="http://schemas.microsoft.com/office/drawing/2014/main" id="{F49788A4-24E6-4DFC-A148-113103938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4" name="Tekstiruutu 3">
            <a:extLst>
              <a:ext uri="{FF2B5EF4-FFF2-40B4-BE49-F238E27FC236}">
                <a16:creationId xmlns:a16="http://schemas.microsoft.com/office/drawing/2014/main" id="{2691ED58-834A-4537-87ED-20FB84223589}"/>
              </a:ext>
            </a:extLst>
          </p:cNvPr>
          <p:cNvSpPr txBox="1"/>
          <p:nvPr/>
        </p:nvSpPr>
        <p:spPr>
          <a:xfrm>
            <a:off x="503340" y="494950"/>
            <a:ext cx="4672667" cy="4247317"/>
          </a:xfrm>
          <a:prstGeom prst="rect">
            <a:avLst/>
          </a:prstGeom>
          <a:noFill/>
        </p:spPr>
        <p:txBody>
          <a:bodyPr wrap="square" rtlCol="0">
            <a:spAutoFit/>
          </a:bodyPr>
          <a:lstStyle/>
          <a:p>
            <a:r>
              <a:rPr lang="fi-FI" dirty="0"/>
              <a:t>Valmis </a:t>
            </a:r>
            <a:r>
              <a:rPr lang="fi-FI" dirty="0" err="1"/>
              <a:t>Quilt</a:t>
            </a:r>
            <a:r>
              <a:rPr lang="fi-FI" dirty="0"/>
              <a:t> näyttää tältä.</a:t>
            </a:r>
          </a:p>
          <a:p>
            <a:endParaRPr lang="fi-FI" dirty="0"/>
          </a:p>
          <a:p>
            <a:r>
              <a:rPr lang="fi-FI" dirty="0"/>
              <a:t>Näitä voi avata samaan tapaan kun kuvasarjoja menemällä </a:t>
            </a:r>
            <a:r>
              <a:rPr lang="fi-FI" dirty="0" err="1"/>
              <a:t>Quilts</a:t>
            </a:r>
            <a:r>
              <a:rPr lang="fi-FI" dirty="0"/>
              <a:t>-osioon </a:t>
            </a:r>
            <a:r>
              <a:rPr lang="fi-FI" dirty="0" err="1"/>
              <a:t>Lightfield</a:t>
            </a:r>
            <a:r>
              <a:rPr lang="fi-FI" dirty="0"/>
              <a:t> Photo </a:t>
            </a:r>
            <a:r>
              <a:rPr lang="fi-FI" dirty="0" err="1"/>
              <a:t>Appissa</a:t>
            </a:r>
            <a:r>
              <a:rPr lang="fi-FI" dirty="0"/>
              <a:t>, mutta muokkaus ei enää onnistu.</a:t>
            </a:r>
          </a:p>
          <a:p>
            <a:endParaRPr lang="fi-FI" dirty="0"/>
          </a:p>
          <a:p>
            <a:r>
              <a:rPr lang="fi-FI" dirty="0" err="1"/>
              <a:t>Quilt</a:t>
            </a:r>
            <a:r>
              <a:rPr lang="fi-FI" dirty="0"/>
              <a:t>-kuvia käyttämällä mallin teossa ei tarvitse murehtia </a:t>
            </a:r>
            <a:r>
              <a:rPr lang="fi-FI" dirty="0" err="1"/>
              <a:t>vertexien</a:t>
            </a:r>
            <a:r>
              <a:rPr lang="fi-FI" dirty="0"/>
              <a:t> määrästä tai muista rajoitteista. </a:t>
            </a:r>
          </a:p>
          <a:p>
            <a:endParaRPr lang="fi-FI" dirty="0"/>
          </a:p>
          <a:p>
            <a:r>
              <a:rPr lang="fi-FI" dirty="0"/>
              <a:t>Parhaan tuloksen </a:t>
            </a:r>
            <a:r>
              <a:rPr lang="fi-FI" dirty="0" err="1"/>
              <a:t>Blenderissä</a:t>
            </a:r>
            <a:r>
              <a:rPr lang="fi-FI" dirty="0"/>
              <a:t> saa käyttämällä </a:t>
            </a:r>
            <a:r>
              <a:rPr lang="fi-FI" dirty="0" err="1"/>
              <a:t>Cycles-rendermoottoria</a:t>
            </a:r>
            <a:r>
              <a:rPr lang="fi-FI" dirty="0"/>
              <a:t> joka tuottaa realistisen </a:t>
            </a:r>
            <a:r>
              <a:rPr lang="fi-FI" dirty="0" err="1"/>
              <a:t>path</a:t>
            </a:r>
            <a:r>
              <a:rPr lang="fi-FI" dirty="0"/>
              <a:t> </a:t>
            </a:r>
            <a:r>
              <a:rPr lang="fi-FI" dirty="0" err="1"/>
              <a:t>tracing</a:t>
            </a:r>
            <a:r>
              <a:rPr lang="fi-FI" dirty="0"/>
              <a:t> valaistuksen. Tämä kuitenkin vie huomattavasti enemmän aikaa renderöinnissä, jonka takia </a:t>
            </a:r>
            <a:r>
              <a:rPr lang="fi-FI" dirty="0" err="1"/>
              <a:t>denoiserin</a:t>
            </a:r>
            <a:r>
              <a:rPr lang="fi-FI" dirty="0"/>
              <a:t> käyttö  on suositeltavaa.</a:t>
            </a:r>
          </a:p>
        </p:txBody>
      </p:sp>
    </p:spTree>
    <p:extLst>
      <p:ext uri="{BB962C8B-B14F-4D97-AF65-F5344CB8AC3E}">
        <p14:creationId xmlns:p14="http://schemas.microsoft.com/office/powerpoint/2010/main" val="573340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pöytä, tietokone, ruoka&#10;&#10;Kuvaus luotu automaattisesti">
            <a:extLst>
              <a:ext uri="{FF2B5EF4-FFF2-40B4-BE49-F238E27FC236}">
                <a16:creationId xmlns:a16="http://schemas.microsoft.com/office/drawing/2014/main" id="{DA39816B-9A6A-42E8-9C5D-207F2B45D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1477328"/>
          </a:xfrm>
          <a:prstGeom prst="rect">
            <a:avLst/>
          </a:prstGeom>
          <a:noFill/>
        </p:spPr>
        <p:txBody>
          <a:bodyPr wrap="square" rtlCol="0">
            <a:spAutoFit/>
          </a:bodyPr>
          <a:lstStyle/>
          <a:p>
            <a:r>
              <a:rPr lang="fi-FI" dirty="0">
                <a:ln w="3175">
                  <a:solidFill>
                    <a:schemeClr val="bg1"/>
                  </a:solidFill>
                </a:ln>
                <a:solidFill>
                  <a:schemeClr val="bg1"/>
                </a:solidFill>
              </a:rPr>
              <a:t>Intel Open Image </a:t>
            </a:r>
            <a:r>
              <a:rPr lang="fi-FI" dirty="0" err="1">
                <a:ln w="3175">
                  <a:solidFill>
                    <a:schemeClr val="bg1"/>
                  </a:solidFill>
                </a:ln>
                <a:solidFill>
                  <a:schemeClr val="bg1"/>
                </a:solidFill>
              </a:rPr>
              <a:t>Denoiserin</a:t>
            </a:r>
            <a:r>
              <a:rPr lang="fi-FI" dirty="0">
                <a:ln w="3175">
                  <a:solidFill>
                    <a:schemeClr val="bg1"/>
                  </a:solidFill>
                </a:ln>
                <a:solidFill>
                  <a:schemeClr val="bg1"/>
                </a:solidFill>
              </a:rPr>
              <a:t> käyttö</a:t>
            </a:r>
          </a:p>
          <a:p>
            <a:pPr marL="342900" indent="-342900">
              <a:buAutoNum type="arabicPeriod"/>
            </a:pPr>
            <a:r>
              <a:rPr lang="fi-FI" dirty="0">
                <a:ln w="3175">
                  <a:solidFill>
                    <a:schemeClr val="bg1"/>
                  </a:solidFill>
                </a:ln>
                <a:solidFill>
                  <a:schemeClr val="bg1"/>
                </a:solidFill>
              </a:rPr>
              <a:t>Varmista että </a:t>
            </a:r>
            <a:r>
              <a:rPr lang="fi-FI" dirty="0" err="1">
                <a:ln w="3175">
                  <a:solidFill>
                    <a:schemeClr val="bg1"/>
                  </a:solidFill>
                </a:ln>
                <a:solidFill>
                  <a:schemeClr val="bg1"/>
                </a:solidFill>
              </a:rPr>
              <a:t>Render</a:t>
            </a:r>
            <a:r>
              <a:rPr lang="fi-FI" dirty="0">
                <a:ln w="3175">
                  <a:solidFill>
                    <a:schemeClr val="bg1"/>
                  </a:solidFill>
                </a:ln>
                <a:solidFill>
                  <a:schemeClr val="bg1"/>
                </a:solidFill>
              </a:rPr>
              <a:t> Engine on </a:t>
            </a:r>
            <a:r>
              <a:rPr lang="fi-FI" dirty="0" err="1">
                <a:ln w="3175">
                  <a:solidFill>
                    <a:schemeClr val="bg1"/>
                  </a:solidFill>
                </a:ln>
                <a:solidFill>
                  <a:schemeClr val="bg1"/>
                </a:solidFill>
              </a:rPr>
              <a:t>Cycles</a:t>
            </a:r>
            <a:r>
              <a:rPr lang="fi-FI" dirty="0">
                <a:ln w="3175">
                  <a:solidFill>
                    <a:schemeClr val="bg1"/>
                  </a:solidFill>
                </a:ln>
                <a:solidFill>
                  <a:schemeClr val="bg1"/>
                </a:solidFill>
              </a:rPr>
              <a:t>.</a:t>
            </a:r>
          </a:p>
          <a:p>
            <a:pPr marL="342900" indent="-342900">
              <a:buAutoNum type="arabicPeriod"/>
            </a:pPr>
            <a:r>
              <a:rPr lang="fi-FI" dirty="0">
                <a:ln w="3175">
                  <a:solidFill>
                    <a:schemeClr val="bg1"/>
                  </a:solidFill>
                </a:ln>
                <a:solidFill>
                  <a:schemeClr val="bg1"/>
                </a:solidFill>
              </a:rPr>
              <a:t>Jos koneessasi on erillinen näytönohjain, valitse Device kohdasta GPU </a:t>
            </a:r>
            <a:r>
              <a:rPr lang="fi-FI" dirty="0" err="1">
                <a:ln w="3175">
                  <a:solidFill>
                    <a:schemeClr val="bg1"/>
                  </a:solidFill>
                </a:ln>
                <a:solidFill>
                  <a:schemeClr val="bg1"/>
                </a:solidFill>
              </a:rPr>
              <a:t>Compute</a:t>
            </a:r>
            <a:r>
              <a:rPr lang="fi-FI" dirty="0">
                <a:ln w="3175">
                  <a:solidFill>
                    <a:schemeClr val="bg1"/>
                  </a:solidFill>
                </a:ln>
                <a:solidFill>
                  <a:schemeClr val="bg1"/>
                </a:solidFill>
              </a:rPr>
              <a:t>.</a:t>
            </a:r>
          </a:p>
          <a:p>
            <a:pPr marL="342900" indent="-342900">
              <a:buAutoNum type="arabicPeriod"/>
            </a:pPr>
            <a:r>
              <a:rPr lang="fi-FI" dirty="0" err="1">
                <a:ln w="3175">
                  <a:solidFill>
                    <a:schemeClr val="bg1"/>
                  </a:solidFill>
                </a:ln>
                <a:solidFill>
                  <a:schemeClr val="bg1"/>
                </a:solidFill>
              </a:rPr>
              <a:t>Sampling</a:t>
            </a:r>
            <a:r>
              <a:rPr lang="fi-FI" dirty="0">
                <a:ln w="3175">
                  <a:solidFill>
                    <a:schemeClr val="bg1"/>
                  </a:solidFill>
                </a:ln>
                <a:solidFill>
                  <a:schemeClr val="bg1"/>
                </a:solidFill>
              </a:rPr>
              <a:t>-menusta voit hallita </a:t>
            </a:r>
            <a:r>
              <a:rPr lang="fi-FI" dirty="0" err="1">
                <a:ln w="3175">
                  <a:solidFill>
                    <a:schemeClr val="bg1"/>
                  </a:solidFill>
                </a:ln>
                <a:solidFill>
                  <a:schemeClr val="bg1"/>
                </a:solidFill>
              </a:rPr>
              <a:t>sample</a:t>
            </a:r>
            <a:r>
              <a:rPr lang="fi-FI" dirty="0">
                <a:ln w="3175">
                  <a:solidFill>
                    <a:schemeClr val="bg1"/>
                  </a:solidFill>
                </a:ln>
                <a:solidFill>
                  <a:schemeClr val="bg1"/>
                </a:solidFill>
              </a:rPr>
              <a:t> määrää. </a:t>
            </a:r>
            <a:r>
              <a:rPr lang="fi-FI" dirty="0" err="1">
                <a:ln w="3175">
                  <a:solidFill>
                    <a:schemeClr val="bg1"/>
                  </a:solidFill>
                </a:ln>
                <a:solidFill>
                  <a:schemeClr val="bg1"/>
                </a:solidFill>
              </a:rPr>
              <a:t>Render</a:t>
            </a:r>
            <a:r>
              <a:rPr lang="fi-FI" dirty="0">
                <a:ln w="3175">
                  <a:solidFill>
                    <a:schemeClr val="bg1"/>
                  </a:solidFill>
                </a:ln>
                <a:solidFill>
                  <a:schemeClr val="bg1"/>
                </a:solidFill>
              </a:rPr>
              <a:t> valmiille kuvalle, </a:t>
            </a:r>
            <a:r>
              <a:rPr lang="fi-FI" dirty="0" err="1">
                <a:ln w="3175">
                  <a:solidFill>
                    <a:schemeClr val="bg1"/>
                  </a:solidFill>
                </a:ln>
                <a:solidFill>
                  <a:schemeClr val="bg1"/>
                </a:solidFill>
              </a:rPr>
              <a:t>Viewport</a:t>
            </a:r>
            <a:r>
              <a:rPr lang="fi-FI" dirty="0">
                <a:ln w="3175">
                  <a:solidFill>
                    <a:schemeClr val="bg1"/>
                  </a:solidFill>
                </a:ln>
                <a:solidFill>
                  <a:schemeClr val="bg1"/>
                </a:solidFill>
              </a:rPr>
              <a:t> livenä editorissa. Enemmän </a:t>
            </a:r>
            <a:r>
              <a:rPr lang="fi-FI" dirty="0" err="1">
                <a:ln w="3175">
                  <a:solidFill>
                    <a:schemeClr val="bg1"/>
                  </a:solidFill>
                </a:ln>
                <a:solidFill>
                  <a:schemeClr val="bg1"/>
                </a:solidFill>
              </a:rPr>
              <a:t>sampleja</a:t>
            </a:r>
            <a:r>
              <a:rPr lang="fi-FI" dirty="0">
                <a:ln w="3175">
                  <a:solidFill>
                    <a:schemeClr val="bg1"/>
                  </a:solidFill>
                </a:ln>
                <a:solidFill>
                  <a:schemeClr val="bg1"/>
                </a:solidFill>
              </a:rPr>
              <a:t> == parempi laatu mutta vie enemmän aikaa.</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33772555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pöytä, ruoka, tietokone, mikroaalto&#10;&#10;Kuvaus luotu automaattisesti">
            <a:extLst>
              <a:ext uri="{FF2B5EF4-FFF2-40B4-BE49-F238E27FC236}">
                <a16:creationId xmlns:a16="http://schemas.microsoft.com/office/drawing/2014/main" id="{813A29D7-53B3-45D6-BDE5-C265A53D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4. Siirry </a:t>
            </a:r>
            <a:r>
              <a:rPr lang="fi-FI" dirty="0" err="1">
                <a:ln w="3175">
                  <a:solidFill>
                    <a:schemeClr val="bg1"/>
                  </a:solidFill>
                </a:ln>
                <a:solidFill>
                  <a:schemeClr val="bg1"/>
                </a:solidFill>
              </a:rPr>
              <a:t>Layer</a:t>
            </a:r>
            <a:r>
              <a:rPr lang="fi-FI" dirty="0">
                <a:ln w="3175">
                  <a:solidFill>
                    <a:schemeClr val="bg1"/>
                  </a:solidFill>
                </a:ln>
                <a:solidFill>
                  <a:schemeClr val="bg1"/>
                </a:solidFill>
              </a:rPr>
              <a:t> </a:t>
            </a:r>
            <a:r>
              <a:rPr lang="fi-FI" dirty="0" err="1">
                <a:ln w="3175">
                  <a:solidFill>
                    <a:schemeClr val="bg1"/>
                  </a:solidFill>
                </a:ln>
                <a:solidFill>
                  <a:schemeClr val="bg1"/>
                </a:solidFill>
              </a:rPr>
              <a:t>Properties</a:t>
            </a:r>
            <a:r>
              <a:rPr lang="fi-FI" dirty="0">
                <a:ln w="3175">
                  <a:solidFill>
                    <a:schemeClr val="bg1"/>
                  </a:solidFill>
                </a:ln>
                <a:solidFill>
                  <a:schemeClr val="bg1"/>
                </a:solidFill>
              </a:rPr>
              <a:t>-välilehdelle ja valitse </a:t>
            </a:r>
            <a:r>
              <a:rPr lang="fi-FI" dirty="0" err="1">
                <a:ln w="3175">
                  <a:solidFill>
                    <a:schemeClr val="bg1"/>
                  </a:solidFill>
                </a:ln>
                <a:solidFill>
                  <a:schemeClr val="bg1"/>
                </a:solidFill>
              </a:rPr>
              <a:t>Denoising</a:t>
            </a:r>
            <a:r>
              <a:rPr lang="fi-FI" dirty="0">
                <a:ln w="3175">
                  <a:solidFill>
                    <a:schemeClr val="bg1"/>
                  </a:solidFill>
                </a:ln>
                <a:solidFill>
                  <a:schemeClr val="bg1"/>
                </a:solidFill>
              </a:rPr>
              <a:t> Data </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4039779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sisä, elektroniikka, tietokone&#10;&#10;Kuvaus luotu automaattisesti">
            <a:extLst>
              <a:ext uri="{FF2B5EF4-FFF2-40B4-BE49-F238E27FC236}">
                <a16:creationId xmlns:a16="http://schemas.microsoft.com/office/drawing/2014/main" id="{A1756154-0093-42DD-8901-E0EE93EFF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5. Siirry </a:t>
            </a:r>
            <a:r>
              <a:rPr lang="fi-FI" dirty="0" err="1">
                <a:ln w="3175">
                  <a:solidFill>
                    <a:schemeClr val="bg1"/>
                  </a:solidFill>
                </a:ln>
                <a:solidFill>
                  <a:schemeClr val="bg1"/>
                </a:solidFill>
              </a:rPr>
              <a:t>Compositing-workspaceen</a:t>
            </a:r>
            <a:r>
              <a:rPr lang="fi-FI" dirty="0">
                <a:ln w="3175">
                  <a:solidFill>
                    <a:schemeClr val="bg1"/>
                  </a:solidFill>
                </a:ln>
                <a:solidFill>
                  <a:schemeClr val="bg1"/>
                </a:solidFill>
              </a:rPr>
              <a:t> ylhäältä</a:t>
            </a:r>
          </a:p>
          <a:p>
            <a:r>
              <a:rPr lang="fi-FI" dirty="0">
                <a:ln w="3175">
                  <a:solidFill>
                    <a:schemeClr val="bg1"/>
                  </a:solidFill>
                </a:ln>
                <a:solidFill>
                  <a:schemeClr val="bg1"/>
                </a:solidFill>
              </a:rPr>
              <a:t>6. Valitse </a:t>
            </a:r>
            <a:r>
              <a:rPr lang="fi-FI" dirty="0" err="1">
                <a:ln w="3175">
                  <a:solidFill>
                    <a:schemeClr val="bg1"/>
                  </a:solidFill>
                </a:ln>
                <a:solidFill>
                  <a:schemeClr val="bg1"/>
                </a:solidFill>
              </a:rPr>
              <a:t>Use</a:t>
            </a:r>
            <a:r>
              <a:rPr lang="fi-FI" dirty="0">
                <a:ln w="3175">
                  <a:solidFill>
                    <a:schemeClr val="bg1"/>
                  </a:solidFill>
                </a:ln>
                <a:solidFill>
                  <a:schemeClr val="bg1"/>
                </a:solidFill>
              </a:rPr>
              <a:t> </a:t>
            </a:r>
            <a:r>
              <a:rPr lang="fi-FI" dirty="0" err="1">
                <a:ln w="3175">
                  <a:solidFill>
                    <a:schemeClr val="bg1"/>
                  </a:solidFill>
                </a:ln>
                <a:solidFill>
                  <a:schemeClr val="bg1"/>
                </a:solidFill>
              </a:rPr>
              <a:t>Nodes</a:t>
            </a:r>
            <a:endParaRPr lang="fi-FI" dirty="0">
              <a:ln w="3175">
                <a:solidFill>
                  <a:schemeClr val="bg1"/>
                </a:solidFill>
              </a:ln>
              <a:solidFill>
                <a:schemeClr val="bg1"/>
              </a:solidFill>
            </a:endParaRPr>
          </a:p>
          <a:p>
            <a:endParaRPr lang="en-FI" dirty="0">
              <a:ln w="3175">
                <a:solidFill>
                  <a:schemeClr val="bg1"/>
                </a:solidFill>
              </a:ln>
              <a:solidFill>
                <a:schemeClr val="bg1"/>
              </a:solidFill>
            </a:endParaRPr>
          </a:p>
        </p:txBody>
      </p:sp>
      <p:sp>
        <p:nvSpPr>
          <p:cNvPr id="4" name="Ellipsi 3">
            <a:extLst>
              <a:ext uri="{FF2B5EF4-FFF2-40B4-BE49-F238E27FC236}">
                <a16:creationId xmlns:a16="http://schemas.microsoft.com/office/drawing/2014/main" id="{4677AF83-6B3A-4D1B-8A5C-19B27098BEC8}"/>
              </a:ext>
            </a:extLst>
          </p:cNvPr>
          <p:cNvSpPr/>
          <p:nvPr/>
        </p:nvSpPr>
        <p:spPr>
          <a:xfrm>
            <a:off x="6325299" y="117446"/>
            <a:ext cx="822121"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 name="Ellipsi 4">
            <a:extLst>
              <a:ext uri="{FF2B5EF4-FFF2-40B4-BE49-F238E27FC236}">
                <a16:creationId xmlns:a16="http://schemas.microsoft.com/office/drawing/2014/main" id="{D53A3CC1-1C46-426A-9497-C9F953D65767}"/>
              </a:ext>
            </a:extLst>
          </p:cNvPr>
          <p:cNvSpPr/>
          <p:nvPr/>
        </p:nvSpPr>
        <p:spPr>
          <a:xfrm>
            <a:off x="1637251" y="318890"/>
            <a:ext cx="822121" cy="3693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814688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uva 9" descr="Kuva, joka sisältää kohteen näyttö, sisä, elektroniikka, tietokone&#10;&#10;Kuvaus luotu automaattisesti">
            <a:extLst>
              <a:ext uri="{FF2B5EF4-FFF2-40B4-BE49-F238E27FC236}">
                <a16:creationId xmlns:a16="http://schemas.microsoft.com/office/drawing/2014/main" id="{A900E35B-ED5E-48A6-A290-655D5187E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Kuva 4" descr="Kuva, joka sisältää kohteen näyttö, sisä, tietokone, valkokangas&#10;&#10;Kuvaus luotu automaattisesti">
            <a:extLst>
              <a:ext uri="{FF2B5EF4-FFF2-40B4-BE49-F238E27FC236}">
                <a16:creationId xmlns:a16="http://schemas.microsoft.com/office/drawing/2014/main" id="{40F5D830-3CAF-4180-9654-25448AE7A281}"/>
              </a:ext>
            </a:extLst>
          </p:cNvPr>
          <p:cNvPicPr>
            <a:picLocks noChangeAspect="1"/>
          </p:cNvPicPr>
          <p:nvPr/>
        </p:nvPicPr>
        <p:blipFill rotWithShape="1">
          <a:blip r:embed="rId3">
            <a:extLst>
              <a:ext uri="{28A0092B-C50C-407E-A947-70E740481C1C}">
                <a14:useLocalDpi xmlns:a14="http://schemas.microsoft.com/office/drawing/2010/main" val="0"/>
              </a:ext>
            </a:extLst>
          </a:blip>
          <a:srcRect r="74541"/>
          <a:stretch/>
        </p:blipFill>
        <p:spPr>
          <a:xfrm>
            <a:off x="0" y="0"/>
            <a:ext cx="3103927"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646331"/>
          </a:xfrm>
          <a:prstGeom prst="rect">
            <a:avLst/>
          </a:prstGeom>
          <a:noFill/>
        </p:spPr>
        <p:txBody>
          <a:bodyPr wrap="square" rtlCol="0">
            <a:spAutoFit/>
          </a:bodyPr>
          <a:lstStyle/>
          <a:p>
            <a:r>
              <a:rPr lang="fi-FI" dirty="0">
                <a:ln w="3175">
                  <a:solidFill>
                    <a:schemeClr val="bg1"/>
                  </a:solidFill>
                </a:ln>
                <a:solidFill>
                  <a:schemeClr val="bg1"/>
                </a:solidFill>
              </a:rPr>
              <a:t>7. Lisää </a:t>
            </a:r>
            <a:r>
              <a:rPr lang="fi-FI" dirty="0" err="1">
                <a:ln w="3175">
                  <a:solidFill>
                    <a:schemeClr val="bg1"/>
                  </a:solidFill>
                </a:ln>
                <a:solidFill>
                  <a:schemeClr val="bg1"/>
                </a:solidFill>
              </a:rPr>
              <a:t>Filter</a:t>
            </a:r>
            <a:r>
              <a:rPr lang="fi-FI" dirty="0">
                <a:ln w="3175">
                  <a:solidFill>
                    <a:schemeClr val="bg1"/>
                  </a:solidFill>
                </a:ln>
                <a:solidFill>
                  <a:schemeClr val="bg1"/>
                </a:solidFill>
              </a:rPr>
              <a:t> </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Denoise</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node</a:t>
            </a:r>
            <a:r>
              <a:rPr lang="fi-FI" dirty="0">
                <a:ln w="3175">
                  <a:solidFill>
                    <a:schemeClr val="bg1"/>
                  </a:solidFill>
                </a:ln>
                <a:solidFill>
                  <a:schemeClr val="bg1"/>
                </a:solidFill>
                <a:sym typeface="Wingdings" panose="05000000000000000000" pitchFamily="2" charset="2"/>
              </a:rPr>
              <a:t> ja raahaa se </a:t>
            </a:r>
            <a:r>
              <a:rPr lang="fi-FI" dirty="0" err="1">
                <a:ln w="3175">
                  <a:solidFill>
                    <a:schemeClr val="bg1"/>
                  </a:solidFill>
                </a:ln>
                <a:solidFill>
                  <a:schemeClr val="bg1"/>
                </a:solidFill>
                <a:sym typeface="Wingdings" panose="05000000000000000000" pitchFamily="2" charset="2"/>
              </a:rPr>
              <a:t>Render</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Layers</a:t>
            </a:r>
            <a:r>
              <a:rPr lang="fi-FI" dirty="0">
                <a:ln w="3175">
                  <a:solidFill>
                    <a:schemeClr val="bg1"/>
                  </a:solidFill>
                </a:ln>
                <a:solidFill>
                  <a:schemeClr val="bg1"/>
                </a:solidFill>
                <a:sym typeface="Wingdings" panose="05000000000000000000" pitchFamily="2" charset="2"/>
              </a:rPr>
              <a:t> ja </a:t>
            </a:r>
            <a:r>
              <a:rPr lang="fi-FI" dirty="0" err="1">
                <a:ln w="3175">
                  <a:solidFill>
                    <a:schemeClr val="bg1"/>
                  </a:solidFill>
                </a:ln>
                <a:solidFill>
                  <a:schemeClr val="bg1"/>
                </a:solidFill>
                <a:sym typeface="Wingdings" panose="05000000000000000000" pitchFamily="2" charset="2"/>
              </a:rPr>
              <a:t>Composite</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nodejen</a:t>
            </a:r>
            <a:r>
              <a:rPr lang="fi-FI" dirty="0">
                <a:ln w="3175">
                  <a:solidFill>
                    <a:schemeClr val="bg1"/>
                  </a:solidFill>
                </a:ln>
                <a:solidFill>
                  <a:schemeClr val="bg1"/>
                </a:solidFill>
                <a:sym typeface="Wingdings" panose="05000000000000000000" pitchFamily="2" charset="2"/>
              </a:rPr>
              <a:t> väliin</a:t>
            </a:r>
          </a:p>
          <a:p>
            <a:r>
              <a:rPr lang="fi-FI" dirty="0">
                <a:ln w="3175">
                  <a:solidFill>
                    <a:schemeClr val="bg1"/>
                  </a:solidFill>
                </a:ln>
                <a:solidFill>
                  <a:schemeClr val="bg1"/>
                </a:solidFill>
                <a:sym typeface="Wingdings" panose="05000000000000000000" pitchFamily="2" charset="2"/>
              </a:rPr>
              <a:t>8. Renderöi kuva. Vasen yläkulma, </a:t>
            </a:r>
            <a:r>
              <a:rPr lang="fi-FI" dirty="0" err="1">
                <a:ln w="3175">
                  <a:solidFill>
                    <a:schemeClr val="bg1"/>
                  </a:solidFill>
                </a:ln>
                <a:solidFill>
                  <a:schemeClr val="bg1"/>
                </a:solidFill>
                <a:sym typeface="Wingdings" panose="05000000000000000000" pitchFamily="2" charset="2"/>
              </a:rPr>
              <a:t>Render</a:t>
            </a:r>
            <a:r>
              <a:rPr lang="fi-FI" dirty="0">
                <a:ln w="3175">
                  <a:solidFill>
                    <a:schemeClr val="bg1"/>
                  </a:solidFill>
                </a:ln>
                <a:solidFill>
                  <a:schemeClr val="bg1"/>
                </a:solidFill>
                <a:sym typeface="Wingdings" panose="05000000000000000000" pitchFamily="2" charset="2"/>
              </a:rPr>
              <a:t>  </a:t>
            </a:r>
            <a:r>
              <a:rPr lang="fi-FI" dirty="0" err="1">
                <a:ln w="3175">
                  <a:solidFill>
                    <a:schemeClr val="bg1"/>
                  </a:solidFill>
                </a:ln>
                <a:solidFill>
                  <a:schemeClr val="bg1"/>
                </a:solidFill>
                <a:sym typeface="Wingdings" panose="05000000000000000000" pitchFamily="2" charset="2"/>
              </a:rPr>
              <a:t>Render</a:t>
            </a:r>
            <a:r>
              <a:rPr lang="fi-FI" dirty="0">
                <a:ln w="3175">
                  <a:solidFill>
                    <a:schemeClr val="bg1"/>
                  </a:solidFill>
                </a:ln>
                <a:solidFill>
                  <a:schemeClr val="bg1"/>
                </a:solidFill>
                <a:sym typeface="Wingdings" panose="05000000000000000000" pitchFamily="2" charset="2"/>
              </a:rPr>
              <a:t> Image</a:t>
            </a:r>
            <a:endParaRPr lang="en-FI" dirty="0">
              <a:ln w="3175">
                <a:solidFill>
                  <a:schemeClr val="bg1"/>
                </a:solidFill>
              </a:ln>
              <a:solidFill>
                <a:schemeClr val="bg1"/>
              </a:solidFill>
            </a:endParaRPr>
          </a:p>
        </p:txBody>
      </p:sp>
      <p:sp>
        <p:nvSpPr>
          <p:cNvPr id="13" name="Ellipsi 12">
            <a:extLst>
              <a:ext uri="{FF2B5EF4-FFF2-40B4-BE49-F238E27FC236}">
                <a16:creationId xmlns:a16="http://schemas.microsoft.com/office/drawing/2014/main" id="{6FACFE28-4EF9-4F06-AE2F-03A887F83337}"/>
              </a:ext>
            </a:extLst>
          </p:cNvPr>
          <p:cNvSpPr/>
          <p:nvPr/>
        </p:nvSpPr>
        <p:spPr>
          <a:xfrm>
            <a:off x="679508" y="134224"/>
            <a:ext cx="511729" cy="3020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7164480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sisä, elektroniikka, tietokone&#10;&#10;Kuvaus luotu automaattisesti">
            <a:extLst>
              <a:ext uri="{FF2B5EF4-FFF2-40B4-BE49-F238E27FC236}">
                <a16:creationId xmlns:a16="http://schemas.microsoft.com/office/drawing/2014/main" id="{30960DA1-CAAE-4319-A2C8-FA04CFE38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9. Yhdistä </a:t>
            </a:r>
            <a:r>
              <a:rPr lang="fi-FI" dirty="0" err="1">
                <a:ln w="3175">
                  <a:solidFill>
                    <a:schemeClr val="bg1"/>
                  </a:solidFill>
                </a:ln>
                <a:solidFill>
                  <a:schemeClr val="bg1"/>
                </a:solidFill>
              </a:rPr>
              <a:t>node</a:t>
            </a:r>
            <a:r>
              <a:rPr lang="fi-FI" dirty="0">
                <a:ln w="3175">
                  <a:solidFill>
                    <a:schemeClr val="bg1"/>
                  </a:solidFill>
                </a:ln>
                <a:solidFill>
                  <a:schemeClr val="bg1"/>
                </a:solidFill>
              </a:rPr>
              <a:t> kuten kuvassa, eli korvaa Image yhteys </a:t>
            </a:r>
            <a:r>
              <a:rPr lang="fi-FI" dirty="0" err="1">
                <a:ln w="3175">
                  <a:solidFill>
                    <a:schemeClr val="bg1"/>
                  </a:solidFill>
                </a:ln>
                <a:solidFill>
                  <a:schemeClr val="bg1"/>
                </a:solidFill>
              </a:rPr>
              <a:t>Noisy</a:t>
            </a:r>
            <a:r>
              <a:rPr lang="fi-FI" dirty="0">
                <a:ln w="3175">
                  <a:solidFill>
                    <a:schemeClr val="bg1"/>
                  </a:solidFill>
                </a:ln>
                <a:solidFill>
                  <a:schemeClr val="bg1"/>
                </a:solidFill>
              </a:rPr>
              <a:t> Imagella, ja yhdistä </a:t>
            </a:r>
            <a:r>
              <a:rPr lang="fi-FI" dirty="0" err="1">
                <a:ln w="3175">
                  <a:solidFill>
                    <a:schemeClr val="bg1"/>
                  </a:solidFill>
                </a:ln>
                <a:solidFill>
                  <a:schemeClr val="bg1"/>
                </a:solidFill>
              </a:rPr>
              <a:t>Denoising</a:t>
            </a:r>
            <a:r>
              <a:rPr lang="fi-FI" dirty="0">
                <a:ln w="3175">
                  <a:solidFill>
                    <a:schemeClr val="bg1"/>
                  </a:solidFill>
                </a:ln>
                <a:solidFill>
                  <a:schemeClr val="bg1"/>
                </a:solidFill>
              </a:rPr>
              <a:t> </a:t>
            </a:r>
            <a:r>
              <a:rPr lang="fi-FI" dirty="0" err="1">
                <a:ln w="3175">
                  <a:solidFill>
                    <a:schemeClr val="bg1"/>
                  </a:solidFill>
                </a:ln>
                <a:solidFill>
                  <a:schemeClr val="bg1"/>
                </a:solidFill>
              </a:rPr>
              <a:t>Normal</a:t>
            </a:r>
            <a:r>
              <a:rPr lang="fi-FI" dirty="0">
                <a:ln w="3175">
                  <a:solidFill>
                    <a:schemeClr val="bg1"/>
                  </a:solidFill>
                </a:ln>
                <a:solidFill>
                  <a:schemeClr val="bg1"/>
                </a:solidFill>
              </a:rPr>
              <a:t> </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Normal</a:t>
            </a:r>
            <a:r>
              <a:rPr lang="fi-FI" dirty="0">
                <a:ln w="3175">
                  <a:solidFill>
                    <a:schemeClr val="bg1"/>
                  </a:solidFill>
                </a:ln>
                <a:solidFill>
                  <a:schemeClr val="bg1"/>
                </a:solidFill>
                <a:sym typeface="Wingdings" panose="05000000000000000000" pitchFamily="2" charset="2"/>
              </a:rPr>
              <a:t> sekä </a:t>
            </a:r>
            <a:r>
              <a:rPr lang="fi-FI" dirty="0" err="1">
                <a:ln w="3175">
                  <a:solidFill>
                    <a:schemeClr val="bg1"/>
                  </a:solidFill>
                </a:ln>
                <a:solidFill>
                  <a:schemeClr val="bg1"/>
                </a:solidFill>
                <a:sym typeface="Wingdings" panose="05000000000000000000" pitchFamily="2" charset="2"/>
              </a:rPr>
              <a:t>Denoising</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Albeido</a:t>
            </a:r>
            <a:r>
              <a:rPr lang="fi-FI" dirty="0">
                <a:ln w="3175">
                  <a:solidFill>
                    <a:schemeClr val="bg1"/>
                  </a:solidFill>
                </a:ln>
                <a:solidFill>
                  <a:schemeClr val="bg1"/>
                </a:solidFill>
                <a:sym typeface="Wingdings" panose="05000000000000000000" pitchFamily="2" charset="2"/>
              </a:rPr>
              <a:t>  </a:t>
            </a:r>
            <a:r>
              <a:rPr lang="fi-FI" dirty="0" err="1">
                <a:ln w="3175">
                  <a:solidFill>
                    <a:schemeClr val="bg1"/>
                  </a:solidFill>
                </a:ln>
                <a:solidFill>
                  <a:schemeClr val="bg1"/>
                </a:solidFill>
                <a:sym typeface="Wingdings" panose="05000000000000000000" pitchFamily="2" charset="2"/>
              </a:rPr>
              <a:t>Albeido</a:t>
            </a:r>
            <a:endParaRPr lang="fi-FI" dirty="0">
              <a:ln w="3175">
                <a:solidFill>
                  <a:schemeClr val="bg1"/>
                </a:solidFill>
              </a:ln>
              <a:solidFill>
                <a:schemeClr val="bg1"/>
              </a:solidFill>
              <a:sym typeface="Wingdings" panose="05000000000000000000" pitchFamily="2" charset="2"/>
            </a:endParaRPr>
          </a:p>
          <a:p>
            <a:r>
              <a:rPr lang="fi-FI" dirty="0">
                <a:ln w="3175">
                  <a:solidFill>
                    <a:schemeClr val="bg1"/>
                  </a:solidFill>
                </a:ln>
                <a:solidFill>
                  <a:schemeClr val="bg1"/>
                </a:solidFill>
                <a:sym typeface="Wingdings" panose="05000000000000000000" pitchFamily="2" charset="2"/>
              </a:rPr>
              <a:t>10. Valmis. Voit tarkastella eroa vaihtamalla </a:t>
            </a:r>
            <a:r>
              <a:rPr lang="fi-FI" dirty="0" err="1">
                <a:ln w="3175">
                  <a:solidFill>
                    <a:schemeClr val="bg1"/>
                  </a:solidFill>
                </a:ln>
                <a:solidFill>
                  <a:schemeClr val="bg1"/>
                </a:solidFill>
                <a:sym typeface="Wingdings" panose="05000000000000000000" pitchFamily="2" charset="2"/>
              </a:rPr>
              <a:t>Composite</a:t>
            </a:r>
            <a:r>
              <a:rPr lang="fi-FI" dirty="0">
                <a:ln w="3175">
                  <a:solidFill>
                    <a:schemeClr val="bg1"/>
                  </a:solidFill>
                </a:ln>
                <a:solidFill>
                  <a:schemeClr val="bg1"/>
                </a:solidFill>
                <a:sym typeface="Wingdings" panose="05000000000000000000" pitchFamily="2" charset="2"/>
              </a:rPr>
              <a:t> </a:t>
            </a:r>
            <a:r>
              <a:rPr lang="fi-FI" dirty="0" err="1">
                <a:ln w="3175">
                  <a:solidFill>
                    <a:schemeClr val="bg1"/>
                  </a:solidFill>
                </a:ln>
                <a:solidFill>
                  <a:schemeClr val="bg1"/>
                </a:solidFill>
                <a:sym typeface="Wingdings" panose="05000000000000000000" pitchFamily="2" charset="2"/>
              </a:rPr>
              <a:t>nodeen</a:t>
            </a:r>
            <a:r>
              <a:rPr lang="fi-FI" dirty="0">
                <a:ln w="3175">
                  <a:solidFill>
                    <a:schemeClr val="bg1"/>
                  </a:solidFill>
                </a:ln>
                <a:solidFill>
                  <a:schemeClr val="bg1"/>
                </a:solidFill>
                <a:sym typeface="Wingdings" panose="05000000000000000000" pitchFamily="2" charset="2"/>
              </a:rPr>
              <a:t> yhdistyvää lähdettä.</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518884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Kuva 25" descr="Kuva, joka sisältää kohteen kuppi, pöytä, kahvi, sisä&#10;&#10;Kuvaus luotu automaattisesti">
            <a:extLst>
              <a:ext uri="{FF2B5EF4-FFF2-40B4-BE49-F238E27FC236}">
                <a16:creationId xmlns:a16="http://schemas.microsoft.com/office/drawing/2014/main" id="{67CF47D9-9846-4B83-9946-270849469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62"/>
            <a:ext cx="12192000" cy="6858000"/>
          </a:xfrm>
          <a:prstGeom prst="rect">
            <a:avLst/>
          </a:prstGeom>
        </p:spPr>
      </p:pic>
      <p:pic>
        <p:nvPicPr>
          <p:cNvPr id="19" name="Kuva 18" descr="Kuva, joka sisältää kohteen kuppi, pöytä, kahvi, istuminen&#10;&#10;Kuvaus luotu automaattisesti">
            <a:extLst>
              <a:ext uri="{FF2B5EF4-FFF2-40B4-BE49-F238E27FC236}">
                <a16:creationId xmlns:a16="http://schemas.microsoft.com/office/drawing/2014/main" id="{E037EA98-E2DE-46B4-8CFA-65788410DEB2}"/>
              </a:ext>
            </a:extLst>
          </p:cNvPr>
          <p:cNvPicPr>
            <a:picLocks noChangeAspect="1"/>
          </p:cNvPicPr>
          <p:nvPr/>
        </p:nvPicPr>
        <p:blipFill rotWithShape="1">
          <a:blip r:embed="rId3">
            <a:extLst>
              <a:ext uri="{28A0092B-C50C-407E-A947-70E740481C1C}">
                <a14:useLocalDpi xmlns:a14="http://schemas.microsoft.com/office/drawing/2010/main" val="0"/>
              </a:ext>
            </a:extLst>
          </a:blip>
          <a:srcRect b="32722"/>
          <a:stretch/>
        </p:blipFill>
        <p:spPr>
          <a:xfrm>
            <a:off x="0" y="0"/>
            <a:ext cx="12192000" cy="4613945"/>
          </a:xfrm>
          <a:prstGeom prst="rect">
            <a:avLst/>
          </a:prstGeom>
          <a:ln>
            <a:solidFill>
              <a:schemeClr val="bg1"/>
            </a:solidFill>
          </a:ln>
        </p:spPr>
      </p:pic>
      <p:pic>
        <p:nvPicPr>
          <p:cNvPr id="21" name="Kuva 20" descr="Kuva, joka sisältää kohteen kuppi, pöytä, kahvi, sisä&#10;&#10;Kuvaus luotu automaattisesti">
            <a:extLst>
              <a:ext uri="{FF2B5EF4-FFF2-40B4-BE49-F238E27FC236}">
                <a16:creationId xmlns:a16="http://schemas.microsoft.com/office/drawing/2014/main" id="{17FDB56C-80D7-4745-80AB-87C76256D2D2}"/>
              </a:ext>
            </a:extLst>
          </p:cNvPr>
          <p:cNvPicPr>
            <a:picLocks noChangeAspect="1"/>
          </p:cNvPicPr>
          <p:nvPr/>
        </p:nvPicPr>
        <p:blipFill rotWithShape="1">
          <a:blip r:embed="rId4">
            <a:extLst>
              <a:ext uri="{28A0092B-C50C-407E-A947-70E740481C1C}">
                <a14:useLocalDpi xmlns:a14="http://schemas.microsoft.com/office/drawing/2010/main" val="0"/>
              </a:ext>
            </a:extLst>
          </a:blip>
          <a:srcRect b="65382"/>
          <a:stretch/>
        </p:blipFill>
        <p:spPr>
          <a:xfrm>
            <a:off x="0" y="0"/>
            <a:ext cx="12192000" cy="2374084"/>
          </a:xfrm>
          <a:prstGeom prst="rect">
            <a:avLst/>
          </a:prstGeom>
          <a:ln>
            <a:solidFill>
              <a:schemeClr val="bg1">
                <a:lumMod val="95000"/>
              </a:schemeClr>
            </a:solidFill>
          </a:ln>
        </p:spPr>
      </p:pic>
      <p:sp>
        <p:nvSpPr>
          <p:cNvPr id="22" name="Tekstiruutu 21">
            <a:extLst>
              <a:ext uri="{FF2B5EF4-FFF2-40B4-BE49-F238E27FC236}">
                <a16:creationId xmlns:a16="http://schemas.microsoft.com/office/drawing/2014/main" id="{3A9F5B61-FDD0-4998-B167-F90DEDC15E2C}"/>
              </a:ext>
            </a:extLst>
          </p:cNvPr>
          <p:cNvSpPr txBox="1"/>
          <p:nvPr/>
        </p:nvSpPr>
        <p:spPr>
          <a:xfrm>
            <a:off x="226503" y="3244334"/>
            <a:ext cx="1890518" cy="646331"/>
          </a:xfrm>
          <a:prstGeom prst="rect">
            <a:avLst/>
          </a:prstGeom>
          <a:noFill/>
        </p:spPr>
        <p:txBody>
          <a:bodyPr wrap="none" rtlCol="0">
            <a:spAutoFit/>
          </a:bodyPr>
          <a:lstStyle/>
          <a:p>
            <a:r>
              <a:rPr lang="fi-FI" dirty="0" err="1">
                <a:solidFill>
                  <a:schemeClr val="bg1"/>
                </a:solidFill>
              </a:rPr>
              <a:t>Cycles</a:t>
            </a:r>
            <a:r>
              <a:rPr lang="fi-FI" dirty="0">
                <a:solidFill>
                  <a:schemeClr val="bg1"/>
                </a:solidFill>
              </a:rPr>
              <a:t> 10 </a:t>
            </a:r>
            <a:r>
              <a:rPr lang="fi-FI" dirty="0" err="1">
                <a:solidFill>
                  <a:schemeClr val="bg1"/>
                </a:solidFill>
              </a:rPr>
              <a:t>samplea</a:t>
            </a:r>
            <a:endParaRPr lang="fi-FI" dirty="0">
              <a:solidFill>
                <a:schemeClr val="bg1"/>
              </a:solidFill>
            </a:endParaRPr>
          </a:p>
          <a:p>
            <a:r>
              <a:rPr lang="fi-FI" dirty="0">
                <a:solidFill>
                  <a:schemeClr val="bg1"/>
                </a:solidFill>
              </a:rPr>
              <a:t>15 sekuntia</a:t>
            </a:r>
            <a:endParaRPr lang="en-FI" dirty="0">
              <a:solidFill>
                <a:schemeClr val="bg1"/>
              </a:solidFill>
            </a:endParaRPr>
          </a:p>
        </p:txBody>
      </p:sp>
      <p:sp>
        <p:nvSpPr>
          <p:cNvPr id="23" name="Tekstiruutu 22">
            <a:extLst>
              <a:ext uri="{FF2B5EF4-FFF2-40B4-BE49-F238E27FC236}">
                <a16:creationId xmlns:a16="http://schemas.microsoft.com/office/drawing/2014/main" id="{855EC47A-E3F7-4507-A247-50B0588DD66A}"/>
              </a:ext>
            </a:extLst>
          </p:cNvPr>
          <p:cNvSpPr txBox="1"/>
          <p:nvPr/>
        </p:nvSpPr>
        <p:spPr>
          <a:xfrm>
            <a:off x="226503" y="5549209"/>
            <a:ext cx="1865062" cy="646331"/>
          </a:xfrm>
          <a:prstGeom prst="rect">
            <a:avLst/>
          </a:prstGeom>
          <a:noFill/>
        </p:spPr>
        <p:txBody>
          <a:bodyPr wrap="none" rtlCol="0">
            <a:spAutoFit/>
          </a:bodyPr>
          <a:lstStyle/>
          <a:p>
            <a:r>
              <a:rPr lang="fi-FI" dirty="0" err="1">
                <a:solidFill>
                  <a:schemeClr val="bg1"/>
                </a:solidFill>
              </a:rPr>
              <a:t>Eevee</a:t>
            </a:r>
            <a:r>
              <a:rPr lang="fi-FI" dirty="0">
                <a:solidFill>
                  <a:schemeClr val="bg1"/>
                </a:solidFill>
              </a:rPr>
              <a:t> 64 </a:t>
            </a:r>
            <a:r>
              <a:rPr lang="fi-FI" dirty="0" err="1">
                <a:solidFill>
                  <a:schemeClr val="bg1"/>
                </a:solidFill>
              </a:rPr>
              <a:t>samplea</a:t>
            </a:r>
            <a:endParaRPr lang="fi-FI" dirty="0">
              <a:solidFill>
                <a:schemeClr val="bg1"/>
              </a:solidFill>
            </a:endParaRPr>
          </a:p>
          <a:p>
            <a:r>
              <a:rPr lang="fi-FI" dirty="0">
                <a:solidFill>
                  <a:schemeClr val="bg1"/>
                </a:solidFill>
              </a:rPr>
              <a:t>2 sekuntia</a:t>
            </a:r>
            <a:endParaRPr lang="en-FI" dirty="0">
              <a:solidFill>
                <a:schemeClr val="bg1"/>
              </a:solidFill>
            </a:endParaRPr>
          </a:p>
        </p:txBody>
      </p:sp>
      <p:sp>
        <p:nvSpPr>
          <p:cNvPr id="24" name="Tekstiruutu 23">
            <a:extLst>
              <a:ext uri="{FF2B5EF4-FFF2-40B4-BE49-F238E27FC236}">
                <a16:creationId xmlns:a16="http://schemas.microsoft.com/office/drawing/2014/main" id="{C5EC34F1-9F99-4896-AFAA-424F8E2A338A}"/>
              </a:ext>
            </a:extLst>
          </p:cNvPr>
          <p:cNvSpPr txBox="1"/>
          <p:nvPr/>
        </p:nvSpPr>
        <p:spPr>
          <a:xfrm>
            <a:off x="226503" y="1084302"/>
            <a:ext cx="2871555" cy="646331"/>
          </a:xfrm>
          <a:prstGeom prst="rect">
            <a:avLst/>
          </a:prstGeom>
          <a:noFill/>
        </p:spPr>
        <p:txBody>
          <a:bodyPr wrap="none" rtlCol="0">
            <a:spAutoFit/>
          </a:bodyPr>
          <a:lstStyle/>
          <a:p>
            <a:r>
              <a:rPr lang="fi-FI" dirty="0" err="1">
                <a:solidFill>
                  <a:schemeClr val="bg1"/>
                </a:solidFill>
              </a:rPr>
              <a:t>Cycles</a:t>
            </a:r>
            <a:r>
              <a:rPr lang="fi-FI" dirty="0">
                <a:solidFill>
                  <a:schemeClr val="bg1"/>
                </a:solidFill>
              </a:rPr>
              <a:t> 10 </a:t>
            </a:r>
            <a:r>
              <a:rPr lang="fi-FI" dirty="0" err="1">
                <a:solidFill>
                  <a:schemeClr val="bg1"/>
                </a:solidFill>
              </a:rPr>
              <a:t>samplea</a:t>
            </a:r>
            <a:r>
              <a:rPr lang="fi-FI" dirty="0">
                <a:solidFill>
                  <a:schemeClr val="bg1"/>
                </a:solidFill>
              </a:rPr>
              <a:t> + </a:t>
            </a:r>
            <a:r>
              <a:rPr lang="fi-FI" dirty="0" err="1">
                <a:solidFill>
                  <a:schemeClr val="bg1"/>
                </a:solidFill>
              </a:rPr>
              <a:t>Denoise</a:t>
            </a:r>
            <a:endParaRPr lang="fi-FI" dirty="0">
              <a:solidFill>
                <a:schemeClr val="bg1"/>
              </a:solidFill>
            </a:endParaRPr>
          </a:p>
          <a:p>
            <a:r>
              <a:rPr lang="fi-FI" dirty="0">
                <a:solidFill>
                  <a:schemeClr val="bg1"/>
                </a:solidFill>
              </a:rPr>
              <a:t>15 sekuntia</a:t>
            </a:r>
          </a:p>
        </p:txBody>
      </p:sp>
      <p:pic>
        <p:nvPicPr>
          <p:cNvPr id="28" name="Kuva 27" descr="Kuva, joka sisältää kohteen kuppi, pöytä, kahvi, sisä&#10;&#10;Kuvaus luotu automaattisesti">
            <a:extLst>
              <a:ext uri="{FF2B5EF4-FFF2-40B4-BE49-F238E27FC236}">
                <a16:creationId xmlns:a16="http://schemas.microsoft.com/office/drawing/2014/main" id="{CE356E7A-E83B-4D6F-9149-BE94381E4562}"/>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t="34618" b="32722"/>
          <a:stretch/>
        </p:blipFill>
        <p:spPr>
          <a:xfrm>
            <a:off x="6096000" y="2374084"/>
            <a:ext cx="6096000" cy="2239861"/>
          </a:xfrm>
          <a:prstGeom prst="rect">
            <a:avLst/>
          </a:prstGeom>
          <a:ln>
            <a:solidFill>
              <a:schemeClr val="bg1"/>
            </a:solidFill>
          </a:ln>
        </p:spPr>
      </p:pic>
      <p:pic>
        <p:nvPicPr>
          <p:cNvPr id="30" name="Kuva 29" descr="Kuva, joka sisältää kohteen kuppi, pöytä, kahvi, sisä&#10;&#10;Kuvaus luotu automaattisesti">
            <a:extLst>
              <a:ext uri="{FF2B5EF4-FFF2-40B4-BE49-F238E27FC236}">
                <a16:creationId xmlns:a16="http://schemas.microsoft.com/office/drawing/2014/main" id="{EDC5BC25-FA09-45DF-B02F-F80C7CC11F93}"/>
              </a:ext>
            </a:extLst>
          </p:cNvPr>
          <p:cNvPicPr>
            <a:picLocks noChangeAspect="1"/>
          </p:cNvPicPr>
          <p:nvPr/>
        </p:nvPicPr>
        <p:blipFill rotWithShape="1">
          <a:blip r:embed="rId6">
            <a:extLst>
              <a:ext uri="{28A0092B-C50C-407E-A947-70E740481C1C}">
                <a14:useLocalDpi xmlns:a14="http://schemas.microsoft.com/office/drawing/2010/main" val="0"/>
              </a:ext>
            </a:extLst>
          </a:blip>
          <a:srcRect l="50000" b="65382"/>
          <a:stretch/>
        </p:blipFill>
        <p:spPr>
          <a:xfrm>
            <a:off x="6096000" y="0"/>
            <a:ext cx="6096000" cy="2374084"/>
          </a:xfrm>
          <a:prstGeom prst="rect">
            <a:avLst/>
          </a:prstGeom>
          <a:ln>
            <a:solidFill>
              <a:schemeClr val="bg1"/>
            </a:solidFill>
          </a:ln>
        </p:spPr>
      </p:pic>
      <p:sp>
        <p:nvSpPr>
          <p:cNvPr id="31" name="Tekstiruutu 30">
            <a:extLst>
              <a:ext uri="{FF2B5EF4-FFF2-40B4-BE49-F238E27FC236}">
                <a16:creationId xmlns:a16="http://schemas.microsoft.com/office/drawing/2014/main" id="{7D4C1EAE-293C-4653-8E62-04D19702D4FC}"/>
              </a:ext>
            </a:extLst>
          </p:cNvPr>
          <p:cNvSpPr txBox="1"/>
          <p:nvPr/>
        </p:nvSpPr>
        <p:spPr>
          <a:xfrm>
            <a:off x="9114780" y="1084301"/>
            <a:ext cx="2988575" cy="646331"/>
          </a:xfrm>
          <a:prstGeom prst="rect">
            <a:avLst/>
          </a:prstGeom>
          <a:noFill/>
        </p:spPr>
        <p:txBody>
          <a:bodyPr wrap="none" rtlCol="0">
            <a:spAutoFit/>
          </a:bodyPr>
          <a:lstStyle/>
          <a:p>
            <a:r>
              <a:rPr lang="fi-FI" dirty="0" err="1">
                <a:solidFill>
                  <a:schemeClr val="bg1"/>
                </a:solidFill>
              </a:rPr>
              <a:t>Cycles</a:t>
            </a:r>
            <a:r>
              <a:rPr lang="fi-FI" dirty="0">
                <a:solidFill>
                  <a:schemeClr val="bg1"/>
                </a:solidFill>
              </a:rPr>
              <a:t> 256 </a:t>
            </a:r>
            <a:r>
              <a:rPr lang="fi-FI" dirty="0" err="1">
                <a:solidFill>
                  <a:schemeClr val="bg1"/>
                </a:solidFill>
              </a:rPr>
              <a:t>samplea</a:t>
            </a:r>
            <a:r>
              <a:rPr lang="fi-FI" dirty="0">
                <a:solidFill>
                  <a:schemeClr val="bg1"/>
                </a:solidFill>
              </a:rPr>
              <a:t> + </a:t>
            </a:r>
            <a:r>
              <a:rPr lang="fi-FI" dirty="0" err="1">
                <a:solidFill>
                  <a:schemeClr val="bg1"/>
                </a:solidFill>
              </a:rPr>
              <a:t>Denoise</a:t>
            </a:r>
            <a:endParaRPr lang="fi-FI" dirty="0">
              <a:solidFill>
                <a:schemeClr val="bg1"/>
              </a:solidFill>
            </a:endParaRPr>
          </a:p>
          <a:p>
            <a:r>
              <a:rPr lang="fi-FI" dirty="0">
                <a:solidFill>
                  <a:schemeClr val="bg1"/>
                </a:solidFill>
              </a:rPr>
              <a:t>2 min 3 sekuntia</a:t>
            </a:r>
          </a:p>
        </p:txBody>
      </p:sp>
      <p:sp>
        <p:nvSpPr>
          <p:cNvPr id="32" name="Tekstiruutu 31">
            <a:extLst>
              <a:ext uri="{FF2B5EF4-FFF2-40B4-BE49-F238E27FC236}">
                <a16:creationId xmlns:a16="http://schemas.microsoft.com/office/drawing/2014/main" id="{503B3F51-7041-4494-9948-BD0E3FED8284}"/>
              </a:ext>
            </a:extLst>
          </p:cNvPr>
          <p:cNvSpPr txBox="1"/>
          <p:nvPr/>
        </p:nvSpPr>
        <p:spPr>
          <a:xfrm>
            <a:off x="9144000" y="3244334"/>
            <a:ext cx="2007537" cy="646331"/>
          </a:xfrm>
          <a:prstGeom prst="rect">
            <a:avLst/>
          </a:prstGeom>
          <a:noFill/>
        </p:spPr>
        <p:txBody>
          <a:bodyPr wrap="none" rtlCol="0">
            <a:spAutoFit/>
          </a:bodyPr>
          <a:lstStyle/>
          <a:p>
            <a:r>
              <a:rPr lang="fi-FI" dirty="0" err="1">
                <a:solidFill>
                  <a:schemeClr val="bg1"/>
                </a:solidFill>
              </a:rPr>
              <a:t>Cycles</a:t>
            </a:r>
            <a:r>
              <a:rPr lang="fi-FI" dirty="0">
                <a:solidFill>
                  <a:schemeClr val="bg1"/>
                </a:solidFill>
              </a:rPr>
              <a:t> 256 </a:t>
            </a:r>
            <a:r>
              <a:rPr lang="fi-FI" dirty="0" err="1">
                <a:solidFill>
                  <a:schemeClr val="bg1"/>
                </a:solidFill>
              </a:rPr>
              <a:t>samplea</a:t>
            </a:r>
            <a:endParaRPr lang="fi-FI" dirty="0">
              <a:solidFill>
                <a:schemeClr val="bg1"/>
              </a:solidFill>
            </a:endParaRPr>
          </a:p>
          <a:p>
            <a:r>
              <a:rPr lang="fi-FI" dirty="0">
                <a:solidFill>
                  <a:schemeClr val="bg1"/>
                </a:solidFill>
              </a:rPr>
              <a:t>2 min 3 sekuntia</a:t>
            </a:r>
            <a:endParaRPr lang="en-FI" dirty="0">
              <a:solidFill>
                <a:schemeClr val="bg1"/>
              </a:solidFill>
            </a:endParaRPr>
          </a:p>
        </p:txBody>
      </p:sp>
      <p:sp>
        <p:nvSpPr>
          <p:cNvPr id="33" name="Tekstiruutu 32">
            <a:extLst>
              <a:ext uri="{FF2B5EF4-FFF2-40B4-BE49-F238E27FC236}">
                <a16:creationId xmlns:a16="http://schemas.microsoft.com/office/drawing/2014/main" id="{B90B99E0-59FA-4B2F-A9D0-EAB460F88D9E}"/>
              </a:ext>
            </a:extLst>
          </p:cNvPr>
          <p:cNvSpPr txBox="1"/>
          <p:nvPr/>
        </p:nvSpPr>
        <p:spPr>
          <a:xfrm>
            <a:off x="9124667" y="5484195"/>
            <a:ext cx="2025363" cy="646331"/>
          </a:xfrm>
          <a:prstGeom prst="rect">
            <a:avLst/>
          </a:prstGeom>
          <a:noFill/>
        </p:spPr>
        <p:txBody>
          <a:bodyPr wrap="square" rtlCol="0">
            <a:spAutoFit/>
          </a:bodyPr>
          <a:lstStyle/>
          <a:p>
            <a:r>
              <a:rPr lang="fi-FI" dirty="0">
                <a:solidFill>
                  <a:schemeClr val="bg1"/>
                </a:solidFill>
              </a:rPr>
              <a:t>Intel i7 8750H</a:t>
            </a:r>
          </a:p>
          <a:p>
            <a:r>
              <a:rPr lang="fi-FI" dirty="0">
                <a:solidFill>
                  <a:schemeClr val="bg1"/>
                </a:solidFill>
              </a:rPr>
              <a:t>NVIDIA GTX 1050 Ti</a:t>
            </a:r>
            <a:endParaRPr lang="en-FI" dirty="0">
              <a:solidFill>
                <a:schemeClr val="bg1"/>
              </a:solidFill>
            </a:endParaRPr>
          </a:p>
        </p:txBody>
      </p:sp>
    </p:spTree>
    <p:extLst>
      <p:ext uri="{BB962C8B-B14F-4D97-AF65-F5344CB8AC3E}">
        <p14:creationId xmlns:p14="http://schemas.microsoft.com/office/powerpoint/2010/main" val="3949815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elektroniikka, näyttö, tietokone, istuminen&#10;&#10;Kuvaus luotu automaattisesti">
            <a:extLst>
              <a:ext uri="{FF2B5EF4-FFF2-40B4-BE49-F238E27FC236}">
                <a16:creationId xmlns:a16="http://schemas.microsoft.com/office/drawing/2014/main" id="{5B081D06-1946-4BC2-AE46-B1CBD00678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2. Tuodaan </a:t>
            </a:r>
            <a:r>
              <a:rPr lang="fi-FI" dirty="0" err="1">
                <a:ln w="3175">
                  <a:solidFill>
                    <a:schemeClr val="bg1"/>
                  </a:solidFill>
                </a:ln>
                <a:solidFill>
                  <a:schemeClr val="bg1"/>
                </a:solidFill>
              </a:rPr>
              <a:t>Blenderiin</a:t>
            </a:r>
            <a:r>
              <a:rPr lang="fi-FI" dirty="0">
                <a:ln w="3175">
                  <a:solidFill>
                    <a:schemeClr val="bg1"/>
                  </a:solidFill>
                </a:ln>
                <a:solidFill>
                  <a:schemeClr val="bg1"/>
                </a:solidFill>
              </a:rPr>
              <a:t> oma malli. Avaa </a:t>
            </a:r>
            <a:r>
              <a:rPr lang="fi-FI" dirty="0" err="1">
                <a:ln w="3175">
                  <a:solidFill>
                    <a:schemeClr val="bg1"/>
                  </a:solidFill>
                </a:ln>
                <a:solidFill>
                  <a:schemeClr val="bg1"/>
                </a:solidFill>
              </a:rPr>
              <a:t>File</a:t>
            </a:r>
            <a:r>
              <a:rPr lang="fi-FI" dirty="0">
                <a:ln w="3175">
                  <a:solidFill>
                    <a:schemeClr val="bg1"/>
                  </a:solidFill>
                </a:ln>
                <a:solidFill>
                  <a:schemeClr val="bg1"/>
                </a:solidFill>
              </a:rPr>
              <a:t> </a:t>
            </a:r>
            <a:r>
              <a:rPr lang="fi-FI" dirty="0">
                <a:ln w="3175">
                  <a:solidFill>
                    <a:schemeClr val="bg1"/>
                  </a:solidFill>
                </a:ln>
                <a:solidFill>
                  <a:schemeClr val="bg1"/>
                </a:solidFill>
                <a:sym typeface="Wingdings" panose="05000000000000000000" pitchFamily="2" charset="2"/>
              </a:rPr>
              <a:t></a:t>
            </a:r>
            <a:r>
              <a:rPr lang="fi-FI" dirty="0">
                <a:ln w="3175">
                  <a:solidFill>
                    <a:schemeClr val="bg1"/>
                  </a:solidFill>
                </a:ln>
                <a:solidFill>
                  <a:schemeClr val="bg1"/>
                </a:solidFill>
              </a:rPr>
              <a:t> Import </a:t>
            </a:r>
            <a:r>
              <a:rPr lang="fi-FI" dirty="0">
                <a:ln w="3175">
                  <a:solidFill>
                    <a:schemeClr val="bg1"/>
                  </a:solidFill>
                </a:ln>
                <a:solidFill>
                  <a:schemeClr val="bg1"/>
                </a:solidFill>
                <a:sym typeface="Wingdings" panose="05000000000000000000" pitchFamily="2" charset="2"/>
              </a:rPr>
              <a:t></a:t>
            </a:r>
            <a:r>
              <a:rPr lang="fi-FI" dirty="0">
                <a:ln w="3175">
                  <a:solidFill>
                    <a:schemeClr val="bg1"/>
                  </a:solidFill>
                </a:ln>
                <a:solidFill>
                  <a:schemeClr val="bg1"/>
                </a:solidFill>
              </a:rPr>
              <a:t> ja valitse oikea tiedostomuoto</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996258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kstiruutu 7">
            <a:extLst>
              <a:ext uri="{FF2B5EF4-FFF2-40B4-BE49-F238E27FC236}">
                <a16:creationId xmlns:a16="http://schemas.microsoft.com/office/drawing/2014/main" id="{0E0E3FBD-5CE3-4A68-AFFF-4E82288EFF7E}"/>
              </a:ext>
            </a:extLst>
          </p:cNvPr>
          <p:cNvSpPr txBox="1"/>
          <p:nvPr/>
        </p:nvSpPr>
        <p:spPr>
          <a:xfrm>
            <a:off x="879970" y="806510"/>
            <a:ext cx="10432060" cy="2585323"/>
          </a:xfrm>
          <a:prstGeom prst="rect">
            <a:avLst/>
          </a:prstGeom>
          <a:noFill/>
        </p:spPr>
        <p:txBody>
          <a:bodyPr wrap="square" rtlCol="0">
            <a:spAutoFit/>
          </a:bodyPr>
          <a:lstStyle/>
          <a:p>
            <a:r>
              <a:rPr lang="sv-SE" dirty="0" err="1"/>
              <a:t>Denoisen</a:t>
            </a:r>
            <a:r>
              <a:rPr lang="sv-SE" dirty="0"/>
              <a:t> </a:t>
            </a:r>
            <a:r>
              <a:rPr lang="sv-SE" dirty="0" err="1"/>
              <a:t>ollessa</a:t>
            </a:r>
            <a:r>
              <a:rPr lang="sv-SE" dirty="0"/>
              <a:t> </a:t>
            </a:r>
            <a:r>
              <a:rPr lang="sv-SE" dirty="0" err="1"/>
              <a:t>käytössä</a:t>
            </a:r>
            <a:r>
              <a:rPr lang="sv-SE" dirty="0"/>
              <a:t> </a:t>
            </a:r>
            <a:r>
              <a:rPr lang="sv-SE" dirty="0" err="1"/>
              <a:t>jokainen</a:t>
            </a:r>
            <a:r>
              <a:rPr lang="sv-SE" dirty="0"/>
              <a:t> kuva </a:t>
            </a:r>
            <a:r>
              <a:rPr lang="sv-SE" dirty="0" err="1"/>
              <a:t>käy</a:t>
            </a:r>
            <a:r>
              <a:rPr lang="sv-SE" dirty="0"/>
              <a:t> </a:t>
            </a:r>
            <a:r>
              <a:rPr lang="sv-SE" dirty="0" err="1"/>
              <a:t>filtterin</a:t>
            </a:r>
            <a:r>
              <a:rPr lang="sv-SE" dirty="0"/>
              <a:t> </a:t>
            </a:r>
            <a:r>
              <a:rPr lang="sv-SE" dirty="0" err="1"/>
              <a:t>läpi</a:t>
            </a:r>
            <a:r>
              <a:rPr lang="sv-SE" dirty="0"/>
              <a:t> </a:t>
            </a:r>
            <a:r>
              <a:rPr lang="sv-SE" dirty="0" err="1"/>
              <a:t>ennen</a:t>
            </a:r>
            <a:r>
              <a:rPr lang="sv-SE" dirty="0"/>
              <a:t> </a:t>
            </a:r>
            <a:r>
              <a:rPr lang="sv-SE" dirty="0" err="1"/>
              <a:t>tallennusta</a:t>
            </a:r>
            <a:r>
              <a:rPr lang="sv-SE" dirty="0"/>
              <a:t>. </a:t>
            </a:r>
            <a:r>
              <a:rPr lang="sv-SE" dirty="0" err="1"/>
              <a:t>Tämä</a:t>
            </a:r>
            <a:r>
              <a:rPr lang="sv-SE" dirty="0"/>
              <a:t> </a:t>
            </a:r>
            <a:r>
              <a:rPr lang="sv-SE" dirty="0" err="1"/>
              <a:t>siis</a:t>
            </a:r>
            <a:r>
              <a:rPr lang="sv-SE" dirty="0"/>
              <a:t> </a:t>
            </a:r>
            <a:r>
              <a:rPr lang="sv-SE" dirty="0" err="1"/>
              <a:t>tarvitsee</a:t>
            </a:r>
            <a:r>
              <a:rPr lang="sv-SE" dirty="0"/>
              <a:t> </a:t>
            </a:r>
            <a:r>
              <a:rPr lang="sv-SE" dirty="0" err="1"/>
              <a:t>tehdä</a:t>
            </a:r>
            <a:r>
              <a:rPr lang="sv-SE" dirty="0"/>
              <a:t> </a:t>
            </a:r>
            <a:r>
              <a:rPr lang="sv-SE" dirty="0" err="1"/>
              <a:t>vain</a:t>
            </a:r>
            <a:r>
              <a:rPr lang="sv-SE" dirty="0"/>
              <a:t> </a:t>
            </a:r>
            <a:r>
              <a:rPr lang="sv-SE" dirty="0" err="1"/>
              <a:t>kerran</a:t>
            </a:r>
            <a:r>
              <a:rPr lang="sv-SE" dirty="0"/>
              <a:t>.</a:t>
            </a:r>
          </a:p>
          <a:p>
            <a:endParaRPr lang="sv-SE" dirty="0"/>
          </a:p>
          <a:p>
            <a:r>
              <a:rPr lang="sv-SE" dirty="0" err="1"/>
              <a:t>Denoise</a:t>
            </a:r>
            <a:r>
              <a:rPr lang="sv-SE" dirty="0"/>
              <a:t> </a:t>
            </a:r>
            <a:r>
              <a:rPr lang="sv-SE" dirty="0" err="1"/>
              <a:t>toimii</a:t>
            </a:r>
            <a:r>
              <a:rPr lang="sv-SE" dirty="0"/>
              <a:t> </a:t>
            </a:r>
            <a:r>
              <a:rPr lang="sv-SE" dirty="0" err="1"/>
              <a:t>pelkästään</a:t>
            </a:r>
            <a:r>
              <a:rPr lang="sv-SE" dirty="0"/>
              <a:t> </a:t>
            </a:r>
            <a:r>
              <a:rPr lang="sv-SE" dirty="0" err="1"/>
              <a:t>Cyclesin</a:t>
            </a:r>
            <a:r>
              <a:rPr lang="sv-SE" dirty="0"/>
              <a:t> </a:t>
            </a:r>
            <a:r>
              <a:rPr lang="sv-SE" dirty="0" err="1"/>
              <a:t>kanssa</a:t>
            </a:r>
            <a:r>
              <a:rPr lang="sv-SE" dirty="0"/>
              <a:t>. Jos </a:t>
            </a:r>
            <a:r>
              <a:rPr lang="sv-SE" dirty="0" err="1"/>
              <a:t>käytät</a:t>
            </a:r>
            <a:r>
              <a:rPr lang="sv-SE" dirty="0"/>
              <a:t> </a:t>
            </a:r>
            <a:r>
              <a:rPr lang="sv-SE" dirty="0" err="1"/>
              <a:t>Eevee-rendermoottoria</a:t>
            </a:r>
            <a:r>
              <a:rPr lang="sv-SE" dirty="0"/>
              <a:t> </a:t>
            </a:r>
            <a:r>
              <a:rPr lang="sv-SE" dirty="0" err="1"/>
              <a:t>muista</a:t>
            </a:r>
            <a:r>
              <a:rPr lang="sv-SE" dirty="0"/>
              <a:t> </a:t>
            </a:r>
            <a:r>
              <a:rPr lang="sv-SE" dirty="0" err="1"/>
              <a:t>muuttaa</a:t>
            </a:r>
            <a:r>
              <a:rPr lang="sv-SE" dirty="0"/>
              <a:t> </a:t>
            </a:r>
            <a:r>
              <a:rPr lang="sv-SE" dirty="0" err="1"/>
              <a:t>Render</a:t>
            </a:r>
            <a:r>
              <a:rPr lang="sv-SE" dirty="0"/>
              <a:t> </a:t>
            </a:r>
            <a:r>
              <a:rPr lang="sv-SE" dirty="0" err="1"/>
              <a:t>Layers</a:t>
            </a:r>
            <a:r>
              <a:rPr lang="sv-SE" dirty="0"/>
              <a:t>-Composite </a:t>
            </a:r>
            <a:r>
              <a:rPr lang="sv-SE" dirty="0" err="1"/>
              <a:t>yhteys</a:t>
            </a:r>
            <a:r>
              <a:rPr lang="sv-SE" dirty="0"/>
              <a:t> </a:t>
            </a:r>
            <a:r>
              <a:rPr lang="sv-SE" dirty="0" err="1"/>
              <a:t>alkuperäiseen</a:t>
            </a:r>
            <a:r>
              <a:rPr lang="sv-SE" dirty="0"/>
              <a:t> (Dia 36) tai </a:t>
            </a:r>
            <a:r>
              <a:rPr lang="sv-SE" dirty="0" err="1"/>
              <a:t>ota</a:t>
            </a:r>
            <a:r>
              <a:rPr lang="sv-SE" dirty="0"/>
              <a:t> </a:t>
            </a:r>
            <a:r>
              <a:rPr lang="sv-SE" dirty="0" err="1"/>
              <a:t>Use</a:t>
            </a:r>
            <a:r>
              <a:rPr lang="sv-SE" dirty="0"/>
              <a:t> </a:t>
            </a:r>
            <a:r>
              <a:rPr lang="sv-SE" dirty="0" err="1"/>
              <a:t>Nodes</a:t>
            </a:r>
            <a:r>
              <a:rPr lang="sv-SE" dirty="0"/>
              <a:t> </a:t>
            </a:r>
            <a:r>
              <a:rPr lang="sv-SE" dirty="0" err="1"/>
              <a:t>pois</a:t>
            </a:r>
            <a:r>
              <a:rPr lang="sv-SE" dirty="0"/>
              <a:t> </a:t>
            </a:r>
            <a:r>
              <a:rPr lang="sv-SE" dirty="0" err="1"/>
              <a:t>päältä</a:t>
            </a:r>
            <a:r>
              <a:rPr lang="sv-SE" dirty="0"/>
              <a:t>.</a:t>
            </a:r>
          </a:p>
          <a:p>
            <a:endParaRPr lang="sv-SE" dirty="0"/>
          </a:p>
          <a:p>
            <a:r>
              <a:rPr lang="sv-SE" dirty="0" err="1"/>
              <a:t>Käytettävien</a:t>
            </a:r>
            <a:r>
              <a:rPr lang="sv-SE" dirty="0"/>
              <a:t> </a:t>
            </a:r>
            <a:r>
              <a:rPr lang="sv-SE" dirty="0" err="1"/>
              <a:t>samplejen</a:t>
            </a:r>
            <a:r>
              <a:rPr lang="sv-SE" dirty="0"/>
              <a:t> </a:t>
            </a:r>
            <a:r>
              <a:rPr lang="sv-SE" dirty="0" err="1"/>
              <a:t>määrä</a:t>
            </a:r>
            <a:r>
              <a:rPr lang="sv-SE" dirty="0"/>
              <a:t> on </a:t>
            </a:r>
            <a:r>
              <a:rPr lang="sv-SE" dirty="0" err="1"/>
              <a:t>laadun</a:t>
            </a:r>
            <a:r>
              <a:rPr lang="sv-SE" dirty="0"/>
              <a:t> ja </a:t>
            </a:r>
            <a:r>
              <a:rPr lang="sv-SE" dirty="0" err="1"/>
              <a:t>nopeuden</a:t>
            </a:r>
            <a:r>
              <a:rPr lang="sv-SE" dirty="0"/>
              <a:t> </a:t>
            </a:r>
            <a:r>
              <a:rPr lang="sv-SE" dirty="0" err="1"/>
              <a:t>tasapainottelua</a:t>
            </a:r>
            <a:r>
              <a:rPr lang="sv-SE" dirty="0"/>
              <a:t>. </a:t>
            </a:r>
            <a:r>
              <a:rPr lang="sv-SE" dirty="0" err="1"/>
              <a:t>Yksinkertaisissa</a:t>
            </a:r>
            <a:r>
              <a:rPr lang="sv-SE" dirty="0"/>
              <a:t> </a:t>
            </a:r>
            <a:r>
              <a:rPr lang="sv-SE" dirty="0" err="1"/>
              <a:t>kohteissa</a:t>
            </a:r>
            <a:r>
              <a:rPr lang="sv-SE" dirty="0"/>
              <a:t> </a:t>
            </a:r>
            <a:r>
              <a:rPr lang="sv-SE" dirty="0" err="1"/>
              <a:t>voidaan</a:t>
            </a:r>
            <a:r>
              <a:rPr lang="sv-SE" dirty="0"/>
              <a:t> </a:t>
            </a:r>
            <a:r>
              <a:rPr lang="sv-SE" dirty="0" err="1"/>
              <a:t>käyttää</a:t>
            </a:r>
            <a:r>
              <a:rPr lang="sv-SE" dirty="0"/>
              <a:t> </a:t>
            </a:r>
            <a:r>
              <a:rPr lang="sv-SE" dirty="0" err="1"/>
              <a:t>hyvin</a:t>
            </a:r>
            <a:r>
              <a:rPr lang="sv-SE" dirty="0"/>
              <a:t> </a:t>
            </a:r>
            <a:r>
              <a:rPr lang="sv-SE" dirty="0" err="1"/>
              <a:t>matalia</a:t>
            </a:r>
            <a:r>
              <a:rPr lang="sv-SE" dirty="0"/>
              <a:t> </a:t>
            </a:r>
            <a:r>
              <a:rPr lang="sv-SE" dirty="0" err="1"/>
              <a:t>lukuja</a:t>
            </a:r>
            <a:r>
              <a:rPr lang="sv-SE" dirty="0"/>
              <a:t> </a:t>
            </a:r>
            <a:r>
              <a:rPr lang="sv-SE" dirty="0" err="1"/>
              <a:t>ilman</a:t>
            </a:r>
            <a:r>
              <a:rPr lang="sv-SE" dirty="0"/>
              <a:t> </a:t>
            </a:r>
            <a:r>
              <a:rPr lang="sv-SE" dirty="0" err="1"/>
              <a:t>että</a:t>
            </a:r>
            <a:r>
              <a:rPr lang="sv-SE" dirty="0"/>
              <a:t> </a:t>
            </a:r>
            <a:r>
              <a:rPr lang="sv-SE" dirty="0" err="1"/>
              <a:t>laatu</a:t>
            </a:r>
            <a:r>
              <a:rPr lang="sv-SE" dirty="0"/>
              <a:t> </a:t>
            </a:r>
            <a:r>
              <a:rPr lang="sv-SE" dirty="0" err="1"/>
              <a:t>kärsii</a:t>
            </a:r>
            <a:r>
              <a:rPr lang="sv-SE" dirty="0"/>
              <a:t> </a:t>
            </a:r>
            <a:r>
              <a:rPr lang="sv-SE" dirty="0" err="1"/>
              <a:t>huomattavasti</a:t>
            </a:r>
            <a:r>
              <a:rPr lang="sv-SE" dirty="0"/>
              <a:t>. </a:t>
            </a:r>
            <a:r>
              <a:rPr lang="sv-SE" dirty="0" err="1"/>
              <a:t>Lasi</a:t>
            </a:r>
            <a:r>
              <a:rPr lang="sv-SE" dirty="0"/>
              <a:t> </a:t>
            </a:r>
            <a:r>
              <a:rPr lang="sv-SE" dirty="0" err="1"/>
              <a:t>jonka</a:t>
            </a:r>
            <a:r>
              <a:rPr lang="sv-SE" dirty="0"/>
              <a:t> </a:t>
            </a:r>
            <a:r>
              <a:rPr lang="sv-SE" dirty="0" err="1"/>
              <a:t>läpi</a:t>
            </a:r>
            <a:r>
              <a:rPr lang="sv-SE" dirty="0"/>
              <a:t> </a:t>
            </a:r>
            <a:r>
              <a:rPr lang="sv-SE" dirty="0" err="1"/>
              <a:t>heijastetaan</a:t>
            </a:r>
            <a:r>
              <a:rPr lang="sv-SE" dirty="0"/>
              <a:t> </a:t>
            </a:r>
            <a:r>
              <a:rPr lang="sv-SE" dirty="0" err="1"/>
              <a:t>valoa</a:t>
            </a:r>
            <a:r>
              <a:rPr lang="sv-SE" dirty="0"/>
              <a:t> on </a:t>
            </a:r>
            <a:r>
              <a:rPr lang="sv-SE" dirty="0" err="1"/>
              <a:t>hyvä</a:t>
            </a:r>
            <a:r>
              <a:rPr lang="sv-SE" dirty="0"/>
              <a:t> </a:t>
            </a:r>
            <a:r>
              <a:rPr lang="sv-SE" dirty="0" err="1"/>
              <a:t>esimerkki</a:t>
            </a:r>
            <a:r>
              <a:rPr lang="sv-SE" dirty="0"/>
              <a:t> </a:t>
            </a:r>
            <a:r>
              <a:rPr lang="sv-SE" dirty="0" err="1"/>
              <a:t>kohteesta</a:t>
            </a:r>
            <a:r>
              <a:rPr lang="sv-SE" dirty="0"/>
              <a:t> </a:t>
            </a:r>
            <a:r>
              <a:rPr lang="sv-SE" dirty="0" err="1"/>
              <a:t>joka</a:t>
            </a:r>
            <a:r>
              <a:rPr lang="sv-SE" dirty="0"/>
              <a:t> </a:t>
            </a:r>
            <a:r>
              <a:rPr lang="sv-SE" dirty="0" err="1"/>
              <a:t>saattaa</a:t>
            </a:r>
            <a:r>
              <a:rPr lang="sv-SE" dirty="0"/>
              <a:t> </a:t>
            </a:r>
            <a:r>
              <a:rPr lang="sv-SE" dirty="0" err="1"/>
              <a:t>vaatia</a:t>
            </a:r>
            <a:r>
              <a:rPr lang="sv-SE" dirty="0"/>
              <a:t> </a:t>
            </a:r>
            <a:r>
              <a:rPr lang="sv-SE" dirty="0" err="1"/>
              <a:t>verrattaen</a:t>
            </a:r>
            <a:r>
              <a:rPr lang="sv-SE" dirty="0"/>
              <a:t> </a:t>
            </a:r>
            <a:r>
              <a:rPr lang="sv-SE" dirty="0" err="1"/>
              <a:t>suuren</a:t>
            </a:r>
            <a:r>
              <a:rPr lang="sv-SE" dirty="0"/>
              <a:t> </a:t>
            </a:r>
            <a:r>
              <a:rPr lang="sv-SE" dirty="0" err="1"/>
              <a:t>määrän</a:t>
            </a:r>
            <a:r>
              <a:rPr lang="sv-SE" dirty="0"/>
              <a:t> </a:t>
            </a:r>
            <a:r>
              <a:rPr lang="sv-SE" dirty="0" err="1"/>
              <a:t>sampleja</a:t>
            </a:r>
            <a:r>
              <a:rPr lang="sv-SE" dirty="0"/>
              <a:t> </a:t>
            </a:r>
            <a:r>
              <a:rPr lang="sv-SE" dirty="0" err="1"/>
              <a:t>näyttääkseen</a:t>
            </a:r>
            <a:r>
              <a:rPr lang="sv-SE" dirty="0"/>
              <a:t> </a:t>
            </a:r>
            <a:r>
              <a:rPr lang="sv-SE" dirty="0" err="1"/>
              <a:t>hyvältä</a:t>
            </a:r>
            <a:r>
              <a:rPr lang="sv-SE" dirty="0"/>
              <a:t>.</a:t>
            </a:r>
          </a:p>
        </p:txBody>
      </p:sp>
    </p:spTree>
    <p:extLst>
      <p:ext uri="{BB962C8B-B14F-4D97-AF65-F5344CB8AC3E}">
        <p14:creationId xmlns:p14="http://schemas.microsoft.com/office/powerpoint/2010/main" val="853515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kuva, näyttö, tietokone, kannettava&#10;&#10;Kuvaus luotu automaattisesti">
            <a:extLst>
              <a:ext uri="{FF2B5EF4-FFF2-40B4-BE49-F238E27FC236}">
                <a16:creationId xmlns:a16="http://schemas.microsoft.com/office/drawing/2014/main" id="{82E4D4BF-5428-4886-9070-93524B4BB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3. Valitse mallisi ja paina Import</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2897577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uva 4" descr="Kuva, joka sisältää kohteen näyttö, elektroniikka, sisä, tietokone&#10;&#10;Kuvaus luotu automaattisesti">
            <a:extLst>
              <a:ext uri="{FF2B5EF4-FFF2-40B4-BE49-F238E27FC236}">
                <a16:creationId xmlns:a16="http://schemas.microsoft.com/office/drawing/2014/main" id="{7A75D223-9E71-46FB-AEEC-3B6522BBC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4. Mallin pitäisi ilmestyä </a:t>
            </a:r>
            <a:r>
              <a:rPr lang="fi-FI" dirty="0" err="1">
                <a:ln w="3175">
                  <a:solidFill>
                    <a:schemeClr val="bg1"/>
                  </a:solidFill>
                </a:ln>
                <a:solidFill>
                  <a:schemeClr val="bg1"/>
                </a:solidFill>
              </a:rPr>
              <a:t>Viewporttiin</a:t>
            </a:r>
            <a:r>
              <a:rPr lang="fi-FI" dirty="0">
                <a:ln w="3175">
                  <a:solidFill>
                    <a:schemeClr val="bg1"/>
                  </a:solidFill>
                </a:ln>
                <a:solidFill>
                  <a:schemeClr val="bg1"/>
                </a:solidFill>
              </a:rPr>
              <a:t>. Valitse kamera (hiiren vasen) ja avaa sivupaneeli (N)</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218176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elektroniikka, tietokone, sisä&#10;&#10;Kuvaus luotu automaattisesti">
            <a:extLst>
              <a:ext uri="{FF2B5EF4-FFF2-40B4-BE49-F238E27FC236}">
                <a16:creationId xmlns:a16="http://schemas.microsoft.com/office/drawing/2014/main" id="{3968D655-03A4-4A67-9658-94DF738D5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369332"/>
          </a:xfrm>
          <a:prstGeom prst="rect">
            <a:avLst/>
          </a:prstGeom>
          <a:noFill/>
        </p:spPr>
        <p:txBody>
          <a:bodyPr wrap="square" rtlCol="0">
            <a:spAutoFit/>
          </a:bodyPr>
          <a:lstStyle/>
          <a:p>
            <a:r>
              <a:rPr lang="fi-FI" dirty="0">
                <a:ln w="3175">
                  <a:solidFill>
                    <a:schemeClr val="bg1"/>
                  </a:solidFill>
                </a:ln>
                <a:solidFill>
                  <a:schemeClr val="bg1"/>
                </a:solidFill>
              </a:rPr>
              <a:t>5. Siirry Top </a:t>
            </a:r>
            <a:r>
              <a:rPr lang="fi-FI" dirty="0" err="1">
                <a:ln w="3175">
                  <a:solidFill>
                    <a:schemeClr val="bg1"/>
                  </a:solidFill>
                </a:ln>
                <a:solidFill>
                  <a:schemeClr val="bg1"/>
                </a:solidFill>
              </a:rPr>
              <a:t>Orthographic</a:t>
            </a:r>
            <a:r>
              <a:rPr lang="fi-FI" dirty="0">
                <a:ln w="3175">
                  <a:solidFill>
                    <a:schemeClr val="bg1"/>
                  </a:solidFill>
                </a:ln>
                <a:solidFill>
                  <a:schemeClr val="bg1"/>
                </a:solidFill>
              </a:rPr>
              <a:t> näkymään (</a:t>
            </a:r>
            <a:r>
              <a:rPr lang="fi-FI" dirty="0" err="1">
                <a:ln w="3175">
                  <a:solidFill>
                    <a:schemeClr val="bg1"/>
                  </a:solidFill>
                </a:ln>
                <a:solidFill>
                  <a:schemeClr val="bg1"/>
                </a:solidFill>
              </a:rPr>
              <a:t>Numpad</a:t>
            </a:r>
            <a:r>
              <a:rPr lang="fi-FI" dirty="0">
                <a:ln w="3175">
                  <a:solidFill>
                    <a:schemeClr val="bg1"/>
                  </a:solidFill>
                </a:ln>
                <a:solidFill>
                  <a:schemeClr val="bg1"/>
                </a:solidFill>
              </a:rPr>
              <a:t> 7) ja zoomaa kauemmas (hiiren rullaa alas)</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43809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tietokone, elektroniikka, sisä&#10;&#10;Kuvaus luotu automaattisesti">
            <a:extLst>
              <a:ext uri="{FF2B5EF4-FFF2-40B4-BE49-F238E27FC236}">
                <a16:creationId xmlns:a16="http://schemas.microsoft.com/office/drawing/2014/main" id="{345FE9AB-0ABE-436F-8415-CAB8D13F5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646331"/>
          </a:xfrm>
          <a:prstGeom prst="rect">
            <a:avLst/>
          </a:prstGeom>
          <a:noFill/>
        </p:spPr>
        <p:txBody>
          <a:bodyPr wrap="square" rtlCol="0">
            <a:spAutoFit/>
          </a:bodyPr>
          <a:lstStyle/>
          <a:p>
            <a:r>
              <a:rPr lang="fi-FI" dirty="0">
                <a:ln w="3175">
                  <a:solidFill>
                    <a:schemeClr val="bg1"/>
                  </a:solidFill>
                </a:ln>
                <a:solidFill>
                  <a:schemeClr val="bg1"/>
                </a:solidFill>
              </a:rPr>
              <a:t>6. Muuta sivupaneelista kameran Z-</a:t>
            </a:r>
            <a:r>
              <a:rPr lang="fi-FI" dirty="0" err="1">
                <a:ln w="3175">
                  <a:solidFill>
                    <a:schemeClr val="bg1"/>
                  </a:solidFill>
                </a:ln>
                <a:solidFill>
                  <a:schemeClr val="bg1"/>
                </a:solidFill>
              </a:rPr>
              <a:t>rotation</a:t>
            </a:r>
            <a:r>
              <a:rPr lang="fi-FI" dirty="0">
                <a:ln w="3175">
                  <a:solidFill>
                    <a:schemeClr val="bg1"/>
                  </a:solidFill>
                </a:ln>
                <a:solidFill>
                  <a:schemeClr val="bg1"/>
                </a:solidFill>
              </a:rPr>
              <a:t> arvo nollaksi (korostettu punaisella, valitse arvo hiiren vasemmalla ja syötä arvoksi 0)</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434627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uva 2" descr="Kuva, joka sisältää kohteen näyttö, tietokone, elektroniikka, pöytä&#10;&#10;Kuvaus luotu automaattisesti">
            <a:extLst>
              <a:ext uri="{FF2B5EF4-FFF2-40B4-BE49-F238E27FC236}">
                <a16:creationId xmlns:a16="http://schemas.microsoft.com/office/drawing/2014/main" id="{8E0EA975-4AEC-4200-9A73-4AF1B88184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ekstiruutu 7">
            <a:extLst>
              <a:ext uri="{FF2B5EF4-FFF2-40B4-BE49-F238E27FC236}">
                <a16:creationId xmlns:a16="http://schemas.microsoft.com/office/drawing/2014/main" id="{0E0E3FBD-5CE3-4A68-AFFF-4E82288EFF7E}"/>
              </a:ext>
            </a:extLst>
          </p:cNvPr>
          <p:cNvSpPr txBox="1"/>
          <p:nvPr/>
        </p:nvSpPr>
        <p:spPr>
          <a:xfrm>
            <a:off x="228600" y="5219700"/>
            <a:ext cx="9829800" cy="923330"/>
          </a:xfrm>
          <a:prstGeom prst="rect">
            <a:avLst/>
          </a:prstGeom>
          <a:noFill/>
        </p:spPr>
        <p:txBody>
          <a:bodyPr wrap="square" rtlCol="0">
            <a:spAutoFit/>
          </a:bodyPr>
          <a:lstStyle/>
          <a:p>
            <a:r>
              <a:rPr lang="fi-FI" dirty="0">
                <a:ln w="3175">
                  <a:solidFill>
                    <a:schemeClr val="bg1"/>
                  </a:solidFill>
                </a:ln>
                <a:solidFill>
                  <a:schemeClr val="bg1"/>
                </a:solidFill>
              </a:rPr>
              <a:t>7. Valitse </a:t>
            </a:r>
            <a:r>
              <a:rPr lang="fi-FI" dirty="0" err="1">
                <a:ln w="3175">
                  <a:solidFill>
                    <a:schemeClr val="bg1"/>
                  </a:solidFill>
                </a:ln>
                <a:solidFill>
                  <a:schemeClr val="bg1"/>
                </a:solidFill>
              </a:rPr>
              <a:t>Measure</a:t>
            </a:r>
            <a:r>
              <a:rPr lang="fi-FI" dirty="0">
                <a:ln w="3175">
                  <a:solidFill>
                    <a:schemeClr val="bg1"/>
                  </a:solidFill>
                </a:ln>
                <a:solidFill>
                  <a:schemeClr val="bg1"/>
                </a:solidFill>
              </a:rPr>
              <a:t>-työkalu. Tämä osio ei ole varsinaisesti tarpeellinen, mutta yritän tällä havainnollistaa optimaalisen 50° kulman jolta kamerat mallia katsovat. Hologrammilasin katselukulma on noin 40-50° joten yritetään pysyä samoilla linjoilla.</a:t>
            </a:r>
            <a:endParaRPr lang="en-FI" dirty="0">
              <a:ln w="3175">
                <a:solidFill>
                  <a:schemeClr val="bg1"/>
                </a:solidFill>
              </a:ln>
              <a:solidFill>
                <a:schemeClr val="bg1"/>
              </a:solidFill>
            </a:endParaRPr>
          </a:p>
        </p:txBody>
      </p:sp>
    </p:spTree>
    <p:extLst>
      <p:ext uri="{BB962C8B-B14F-4D97-AF65-F5344CB8AC3E}">
        <p14:creationId xmlns:p14="http://schemas.microsoft.com/office/powerpoint/2010/main" val="1991748061"/>
      </p:ext>
    </p:extLst>
  </p:cSld>
  <p:clrMapOvr>
    <a:masterClrMapping/>
  </p:clrMapOvr>
</p:sld>
</file>

<file path=ppt/theme/theme1.xml><?xml version="1.0" encoding="utf-8"?>
<a:theme xmlns:a="http://schemas.openxmlformats.org/drawingml/2006/main" name="Office-te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2BAF4F635CF1AD489F5A2518D0E6B1FB" ma:contentTypeVersion="12" ma:contentTypeDescription="Luo uusi asiakirja." ma:contentTypeScope="" ma:versionID="1e457d81edd00295b7699a3ed00fe3c9">
  <xsd:schema xmlns:xsd="http://www.w3.org/2001/XMLSchema" xmlns:xs="http://www.w3.org/2001/XMLSchema" xmlns:p="http://schemas.microsoft.com/office/2006/metadata/properties" xmlns:ns2="c98c5073-b6d2-491b-8e89-4730d6c90988" xmlns:ns3="0c4ac592-ed67-4ac7-bd04-6ab368480f63" targetNamespace="http://schemas.microsoft.com/office/2006/metadata/properties" ma:root="true" ma:fieldsID="f6547cdaec2143439e7eba56b08727c6" ns2:_="" ns3:_="">
    <xsd:import namespace="c98c5073-b6d2-491b-8e89-4730d6c90988"/>
    <xsd:import namespace="0c4ac592-ed67-4ac7-bd04-6ab368480f6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8c5073-b6d2-491b-8e89-4730d6c909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4ac592-ed67-4ac7-bd04-6ab368480f63" elementFormDefault="qualified">
    <xsd:import namespace="http://schemas.microsoft.com/office/2006/documentManagement/types"/>
    <xsd:import namespace="http://schemas.microsoft.com/office/infopath/2007/PartnerControls"/>
    <xsd:element name="SharedWithUsers" ma:index="16" nillable="true" ma:displayName="Jaett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Jakamisen tiedo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4D046A-EF62-47F4-A5FF-88FCCC74F8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8c5073-b6d2-491b-8e89-4730d6c90988"/>
    <ds:schemaRef ds:uri="0c4ac592-ed67-4ac7-bd04-6ab368480f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1D3EAE-1F4D-42D4-B1C4-763E18ACC1E0}">
  <ds:schemaRefs>
    <ds:schemaRef ds:uri="0c4ac592-ed67-4ac7-bd04-6ab368480f63"/>
    <ds:schemaRef ds:uri="http://schemas.microsoft.com/office/2006/metadata/properties"/>
    <ds:schemaRef ds:uri="http://purl.org/dc/elements/1.1/"/>
    <ds:schemaRef ds:uri="http://schemas.microsoft.com/office/2006/documentManagement/types"/>
    <ds:schemaRef ds:uri="c98c5073-b6d2-491b-8e89-4730d6c90988"/>
    <ds:schemaRef ds:uri="http://www.w3.org/XML/1998/namespace"/>
    <ds:schemaRef ds:uri="http://purl.org/dc/terms/"/>
    <ds:schemaRef ds:uri="http://purl.org/dc/dcmityp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09811A8-5325-4526-BC7E-67CBC326120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538</TotalTime>
  <Words>1258</Words>
  <Application>Microsoft Office PowerPoint</Application>
  <PresentationFormat>Laajakuva</PresentationFormat>
  <Paragraphs>80</Paragraphs>
  <Slides>40</Slides>
  <Notes>0</Notes>
  <HiddenSlides>0</HiddenSlides>
  <MMClips>0</MMClips>
  <ScaleCrop>false</ScaleCrop>
  <HeadingPairs>
    <vt:vector size="6" baseType="variant">
      <vt:variant>
        <vt:lpstr>Käytetyt fontit</vt:lpstr>
      </vt:variant>
      <vt:variant>
        <vt:i4>3</vt:i4>
      </vt:variant>
      <vt:variant>
        <vt:lpstr>Teema</vt:lpstr>
      </vt:variant>
      <vt:variant>
        <vt:i4>1</vt:i4>
      </vt:variant>
      <vt:variant>
        <vt:lpstr>Dian otsikot</vt:lpstr>
      </vt:variant>
      <vt:variant>
        <vt:i4>40</vt:i4>
      </vt:variant>
    </vt:vector>
  </HeadingPairs>
  <TitlesOfParts>
    <vt:vector size="44" baseType="lpstr">
      <vt:lpstr>Arial</vt:lpstr>
      <vt:lpstr>Calibri</vt:lpstr>
      <vt:lpstr>Calibri Light</vt:lpstr>
      <vt:lpstr>Office-teema</vt:lpstr>
      <vt:lpstr>Lightfield Photo App</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lpstr>PowerPoint-esitys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Lightfield Photo App</dc:title>
  <dc:creator>Petri Lindholm</dc:creator>
  <cp:lastModifiedBy>Petri Lindholm</cp:lastModifiedBy>
  <cp:revision>25</cp:revision>
  <dcterms:created xsi:type="dcterms:W3CDTF">2020-07-25T12:51:02Z</dcterms:created>
  <dcterms:modified xsi:type="dcterms:W3CDTF">2020-08-17T15:48:48Z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0x0101002BAF4F635CF1AD489F5A2518D0E6B1FB</vt:lpwstr>
  </property>
</Properties>
</file>